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1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54FC-9E9F-43D6-A51E-E0176E31E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7B8CB-3ED0-46E5-9724-3B458B5C1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ACCE-FEF2-493A-A201-419EAAE2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207B-7CD9-4949-9394-FE05FB54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304EC-ECF8-4B1D-A556-805EC797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797-3282-4CBF-88ED-5CF9E06B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F4367-8767-4FAF-A4BE-F6B32DCD0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3318B-FB4B-4F01-9346-B22BD93C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AC3E7-CD3E-4203-98DD-41A268BB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70CEF-3028-4414-B6B9-91E84B48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7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670C8-E3D7-4980-AED4-00BE552E6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FB91A-1581-4B05-ABED-64D9E5154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5D1CD-DA3B-4595-87B2-AECC2FD1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3DDE6-7BC3-446C-9AAD-674F6C7A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464AD-07F5-41C6-9106-4D5A2007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E3D3-BA58-4683-9042-4EFA88C0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ADF6-A958-443E-8B32-729DC690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4EEBA-EF76-40ED-94CA-B9106312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8454-CDED-4BDC-9E76-655AC1F8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225E9-CE7E-4068-AB64-A810C37E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FE1C-03D9-4885-AC27-6173A7E8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493E2-40C5-43D4-BC04-87F90CD33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0283C-8AE6-47B6-9350-8F3B14A9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B0CF9-4E9A-4EF9-BF3E-77BB1E8F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B981D-7FA4-40BC-85C2-1825C7D9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909C-A184-4DAD-A991-6514C13D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D236B-0C76-4D8E-8F8B-B8D34D65E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9088B-952A-4688-B2EB-BF8B2A80F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6E0BC-228B-495A-A09C-A541191F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DF126-9CE1-446F-847C-51B842C6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92609-1CA1-4147-A07C-688086F2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93F1-75EB-480B-9080-BB7CD61C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06D70-43E7-4F17-9744-89EEC248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A6E9C-CBB4-40A9-9177-70B25E2E2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419B4-A1D2-46EF-8DF4-D8B3C90DE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8E29D-3DD3-4BE8-A7A4-D99B6E9B4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AA461-E282-4E8E-A642-F0B5285B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CBBC1D-8636-435E-B456-EDA7F6E6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EBA31-06D3-4052-8342-2AE76FE1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218C-71DC-4510-BE52-DE88D343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CD2C7-6646-44C6-A5C2-742AE9EC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83C10-B5C6-4DA2-8C9C-0401A6C5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80AB3-F674-4C03-87E5-6FF3D27A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D9DA1-9935-4B4C-BB1F-5D785F4B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180204-6F14-4069-8597-94674425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D60B-BC8C-4407-A501-AE96E4A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4A69-C9A3-447B-82AA-8A14B2C2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3CE5-D7D8-4538-8431-3EE8A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B96BD-64D5-450F-BC56-3ACF6B568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B1B3D-2EE2-4298-A22B-453B1919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0FFF3-23F0-4382-ABC9-B60C89BC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8B39C-DDC7-40D4-9EC9-42F57E9B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6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73BB-C11F-4700-863C-B168EE68E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A87CD-025C-47D2-8EA3-58550FE9C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2306C-3856-47C2-909A-7EE1ED426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D6A37-23E8-4956-83E5-D717777E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A8634-2CDC-4455-9876-81FBF1C6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EA19E-5F3B-4D42-A0B4-1E7FCF2A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33487-53E9-4B55-880C-00E8FC0E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D3128-5368-4089-B2D4-7D52866B6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CE715-874F-4302-AFF6-E3A41F87D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5452-1CF0-456D-8221-1ED121749E6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0BB42-19BB-407F-B279-1570F1E7B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A471B-1BB4-4D44-A206-8F33FC0A5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D63D-6BEC-4CD7-8C03-D2CC8511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2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01.safelinks.protection.outlook.com/?url=https://eltelegrafomarisqueria.com/&amp;data=02|01|craig.schlenoff@nist.gov|d846273731fb4a28113808d61e2ddf77|2ab5d82fd8fa4797a93e054655c61dec|1|0|636729579703427853&amp;sdata=QNmqyf07wxjxCc6jiL9d4yYn0bjn3exmg8oeEJU6GfU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AFBC-49EE-4611-A02D-E17FAE14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6511"/>
            <a:ext cx="7886700" cy="639246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138E49-5E3D-457E-8CBF-9E95DC839AE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234268"/>
          <a:ext cx="7969784" cy="406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500">
                  <a:extLst>
                    <a:ext uri="{9D8B030D-6E8A-4147-A177-3AD203B41FA5}">
                      <a16:colId xmlns:a16="http://schemas.microsoft.com/office/drawing/2014/main" val="523202446"/>
                    </a:ext>
                  </a:extLst>
                </a:gridCol>
                <a:gridCol w="847165">
                  <a:extLst>
                    <a:ext uri="{9D8B030D-6E8A-4147-A177-3AD203B41FA5}">
                      <a16:colId xmlns:a16="http://schemas.microsoft.com/office/drawing/2014/main" val="1915531860"/>
                    </a:ext>
                  </a:extLst>
                </a:gridCol>
                <a:gridCol w="4708391">
                  <a:extLst>
                    <a:ext uri="{9D8B030D-6E8A-4147-A177-3AD203B41FA5}">
                      <a16:colId xmlns:a16="http://schemas.microsoft.com/office/drawing/2014/main" val="2073878856"/>
                    </a:ext>
                  </a:extLst>
                </a:gridCol>
                <a:gridCol w="1538728">
                  <a:extLst>
                    <a:ext uri="{9D8B030D-6E8A-4147-A177-3AD203B41FA5}">
                      <a16:colId xmlns:a16="http://schemas.microsoft.com/office/drawing/2014/main" val="32791962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Start 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End 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33179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Welcome/Overview/Introductions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Craig Schlenoff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964281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WG Presentation - IEEE 1872 - CORA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Craig Schlenoff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69473890"/>
                  </a:ext>
                </a:extLst>
              </a:tr>
              <a:tr h="297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WG Presentation - IEEE P1872.1 Robot Task Representation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Balakirsky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63546122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WG Presentation - IEEE P1872.2 - Autonomous Robotics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Veera Ragavan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4731824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WG Presentation - IEEE P2751 - 3D Map Data Representation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 Amigoni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97946626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Ethics Efforts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Hessami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22485711"/>
                  </a:ext>
                </a:extLst>
              </a:tr>
              <a:tr h="301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Ethics Efforts (7000 series)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Sandro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Fiorini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(remote)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178247352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WG Presentation - IEEE P2730 - Classification and Terminology of Medical Robots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Tamas Haidegger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9947245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BREAK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34426365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ISO and RIA Efforts in Robot Standards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Roberta Nelson Shea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75538280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11:30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ASME Efforts in Robot Standards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Angel Guzman Rodriguez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46454219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4199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36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138E49-5E3D-457E-8CBF-9E95DC839AE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350969"/>
          <a:ext cx="7969784" cy="366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500">
                  <a:extLst>
                    <a:ext uri="{9D8B030D-6E8A-4147-A177-3AD203B41FA5}">
                      <a16:colId xmlns:a16="http://schemas.microsoft.com/office/drawing/2014/main" val="523202446"/>
                    </a:ext>
                  </a:extLst>
                </a:gridCol>
                <a:gridCol w="829876">
                  <a:extLst>
                    <a:ext uri="{9D8B030D-6E8A-4147-A177-3AD203B41FA5}">
                      <a16:colId xmlns:a16="http://schemas.microsoft.com/office/drawing/2014/main" val="1915531860"/>
                    </a:ext>
                  </a:extLst>
                </a:gridCol>
                <a:gridCol w="4725680">
                  <a:extLst>
                    <a:ext uri="{9D8B030D-6E8A-4147-A177-3AD203B41FA5}">
                      <a16:colId xmlns:a16="http://schemas.microsoft.com/office/drawing/2014/main" val="2073878856"/>
                    </a:ext>
                  </a:extLst>
                </a:gridCol>
                <a:gridCol w="1538728">
                  <a:extLst>
                    <a:ext uri="{9D8B030D-6E8A-4147-A177-3AD203B41FA5}">
                      <a16:colId xmlns:a16="http://schemas.microsoft.com/office/drawing/2014/main" val="32791962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Start 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End 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331795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Thoughts of Personal Care Robot Safety, Medical Robot Safety, and Modularity of Service Robots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Gurvinder Virk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964281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Thoughts on Autonomous Vehicle Robot Standards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 Debrunner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69473890"/>
                  </a:ext>
                </a:extLst>
              </a:tr>
              <a:tr h="297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Thoughts on Industrial Robot Standards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Henrik Christensen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63546122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of Standards Landscape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Craig Schlenoff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4731824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979466263"/>
                  </a:ext>
                </a:extLst>
              </a:tr>
              <a:tr h="372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Discussion - Gaps/Opportunities/IEEE Priority Areas/Collaboration Opportunities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6224857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Wrap Up / Action Items / Future Work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Craig Schlenoff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23998491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48314205"/>
                  </a:ext>
                </a:extLst>
              </a:tr>
              <a:tr h="7386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Dinner (El </a:t>
                      </a:r>
                      <a:r>
                        <a:rPr 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Telegrafo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C/ Padre Damián, 44. 28036 Madrid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Tel: 91 359 70 83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2"/>
                        </a:rPr>
                        <a:t>https://eltelegrafomarisqueria.com/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756621016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544DC30-3E2C-4866-BC2A-BA06BBDE9B04}"/>
              </a:ext>
            </a:extLst>
          </p:cNvPr>
          <p:cNvSpPr txBox="1">
            <a:spLocks/>
          </p:cNvSpPr>
          <p:nvPr/>
        </p:nvSpPr>
        <p:spPr bwMode="auto">
          <a:xfrm>
            <a:off x="2152650" y="266511"/>
            <a:ext cx="7886700" cy="6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ＭＳ Ｐゴシック" pitchFamily="-112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kern="0"/>
              <a:t>Agenda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1395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Schlenoff, Craig I. (Fed)</dc:creator>
  <cp:lastModifiedBy>Schlenoff, Craig I. (Fed)</cp:lastModifiedBy>
  <cp:revision>1</cp:revision>
  <dcterms:created xsi:type="dcterms:W3CDTF">2018-10-18T13:45:33Z</dcterms:created>
  <dcterms:modified xsi:type="dcterms:W3CDTF">2018-10-18T13:45:59Z</dcterms:modified>
</cp:coreProperties>
</file>