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2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8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6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5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4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8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9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5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1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1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7DAE6-3C11-4751-BF04-0D6456B565FC}" type="datetimeFigureOut">
              <a:rPr lang="en-US" smtClean="0"/>
              <a:t>11-Jun-19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7CC7-CCB4-4D49-893E-8042FADE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0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627" y="2156957"/>
            <a:ext cx="1851025" cy="1901190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70" y="2219712"/>
            <a:ext cx="3810000" cy="191897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509" y="2411738"/>
            <a:ext cx="1774825" cy="16224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437" y="2394475"/>
            <a:ext cx="1990090" cy="163068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394920"/>
              </p:ext>
            </p:extLst>
          </p:nvPr>
        </p:nvGraphicFramePr>
        <p:xfrm>
          <a:off x="1835861" y="3891"/>
          <a:ext cx="8266923" cy="1090930"/>
        </p:xfrm>
        <a:graphic>
          <a:graphicData uri="http://schemas.openxmlformats.org/drawingml/2006/table">
            <a:tbl>
              <a:tblPr/>
              <a:tblGrid>
                <a:gridCol w="8266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Humanitarian Innovation: Portable Lab, Training, Workshop and Hackathon</a:t>
                      </a:r>
                    </a:p>
                  </a:txBody>
                  <a:tcPr marL="118745" marR="118745" marT="118745" marB="11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523" y="427287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8686"/>
              </p:ext>
            </p:extLst>
          </p:nvPr>
        </p:nvGraphicFramePr>
        <p:xfrm>
          <a:off x="0" y="1166745"/>
          <a:ext cx="12191999" cy="1283970"/>
        </p:xfrm>
        <a:graphic>
          <a:graphicData uri="http://schemas.openxmlformats.org/drawingml/2006/table">
            <a:tbl>
              <a:tblPr/>
              <a:tblGrid>
                <a:gridCol w="1219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600"/>
                        </a:spcAft>
                      </a:pPr>
                      <a:r>
                        <a:rPr lang="en-US" sz="14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Imad H. </a:t>
                      </a:r>
                      <a:r>
                        <a:rPr lang="en-US" sz="1400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Elhajj, </a:t>
                      </a:r>
                      <a:r>
                        <a:rPr lang="en-US" sz="14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Ghena Hammour, Aline Germani, Daniel </a:t>
                      </a:r>
                      <a:r>
                        <a:rPr lang="en-US" sz="1400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Asmar, </a:t>
                      </a:r>
                      <a:r>
                        <a:rPr lang="en-US" sz="140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Hala Ghattas, Zaher </a:t>
                      </a:r>
                      <a:r>
                        <a:rPr lang="en-US" sz="1400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Dawy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600"/>
                        </a:spcAft>
                      </a:pPr>
                      <a:r>
                        <a:rPr lang="en-US" sz="1400" b="0" i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Humanitarian</a:t>
                      </a:r>
                      <a:r>
                        <a:rPr lang="en-US" sz="1400" b="0" i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Engineering Initiative | American University of Beirut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600"/>
                        </a:spcAft>
                      </a:pPr>
                      <a:endParaRPr lang="en-US" sz="1400" b="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8745" marR="118745" marT="118745" marB="11874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700338" y="13855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438" y="59875"/>
            <a:ext cx="2260577" cy="67704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30771" y="4254629"/>
            <a:ext cx="25083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  <a:p>
            <a:endParaRPr lang="en-US" sz="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 the rapid advancement of technology and extensive use of robotics and automation, underprivileged students in public schools still lack the accessibility to robotics and automation education.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9924" y="4254629"/>
            <a:ext cx="2737024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just"/>
            <a:endParaRPr lang="en-US" sz="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aim to make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basics of robotics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automation education accessible and affordable to all students, and to 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 them with technological tools triggering their curiosity to someday solve their own problems based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on their needs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17729" y="4250519"/>
            <a:ext cx="273702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algn="just"/>
            <a:endParaRPr lang="en-US" sz="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developing and building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Humanitarian Innovation portable lab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will provide the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flexibility and convenience of performing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workshops, trainings, and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Hackthons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schools that lack resources and infrastructure. 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73201" y="4250519"/>
            <a:ext cx="254056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Deliverables </a:t>
            </a:r>
          </a:p>
          <a:p>
            <a:pPr algn="just"/>
            <a:endParaRPr lang="en-US" sz="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Humanitarian Innovation Portable Lab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students training workshops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Teacher-Student Hackathon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Office Theme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Ghena Hammour</dc:creator>
  <cp:lastModifiedBy>Imad Elhajj</cp:lastModifiedBy>
  <cp:revision>14</cp:revision>
  <dcterms:created xsi:type="dcterms:W3CDTF">2019-06-10T07:06:06Z</dcterms:created>
  <dcterms:modified xsi:type="dcterms:W3CDTF">2019-06-11T10:40:27Z</dcterms:modified>
</cp:coreProperties>
</file>