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039"/>
    <p:restoredTop sz="94658"/>
  </p:normalViewPr>
  <p:slideViewPr>
    <p:cSldViewPr snapToGrid="0" snapToObjects="1">
      <p:cViewPr varScale="1">
        <p:scale>
          <a:sx n="78" d="100"/>
          <a:sy n="78" d="100"/>
        </p:scale>
        <p:origin x="135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image" Target="../media/image6.jp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14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" y="5103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85" y="5994153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880" y="6171647"/>
            <a:ext cx="91440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215"/>
            <a:ext cx="1143000" cy="42077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" y="-22225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1659" y="1036110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42" y="1033691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75"/>
            <a:ext cx="91915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5941" y="6151259"/>
            <a:ext cx="91440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9" y="1038847"/>
            <a:ext cx="1824098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7" y="1034084"/>
            <a:ext cx="1829994" cy="1829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036866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85" y="5994153"/>
            <a:ext cx="1215715" cy="3549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215"/>
            <a:ext cx="1143000" cy="42077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3750" y="6147930"/>
            <a:ext cx="9144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24" y="5785274"/>
            <a:ext cx="1208500" cy="674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215"/>
            <a:ext cx="1143000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4601" y="6168922"/>
            <a:ext cx="91440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00" y="5797547"/>
            <a:ext cx="1208500" cy="6745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215"/>
            <a:ext cx="1143000" cy="420774"/>
          </a:xfrm>
          <a:prstGeom prst="rect">
            <a:avLst/>
          </a:prstGeom>
        </p:spPr>
      </p:pic>
      <p:sp>
        <p:nvSpPr>
          <p:cNvPr id="24" name="Picture Placeholder 49"/>
          <p:cNvSpPr>
            <a:spLocks noGrp="1"/>
          </p:cNvSpPr>
          <p:nvPr>
            <p:ph type="pic" sz="quarter" idx="18" hasCustomPrompt="1"/>
          </p:nvPr>
        </p:nvSpPr>
        <p:spPr>
          <a:xfrm>
            <a:off x="3651659" y="1036110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42" y="1033691"/>
            <a:ext cx="1828800" cy="1828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9" y="1038847"/>
            <a:ext cx="1824098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7" y="1034084"/>
            <a:ext cx="1829994" cy="18299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03686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400" y="6159500"/>
            <a:ext cx="9144000" cy="698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85" y="5994153"/>
            <a:ext cx="1215715" cy="3549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215"/>
            <a:ext cx="1143000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73" y="5982003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875" y="6159499"/>
            <a:ext cx="9144000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320"/>
            <a:ext cx="1143000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91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499"/>
            <a:ext cx="91440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215"/>
            <a:ext cx="1143000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35" y="5982006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650" y="6159500"/>
            <a:ext cx="9144000" cy="69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54215"/>
            <a:ext cx="1143000" cy="4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2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Jairo Ramirez</cp:lastModifiedBy>
  <cp:revision>62</cp:revision>
  <dcterms:created xsi:type="dcterms:W3CDTF">2016-09-19T18:05:34Z</dcterms:created>
  <dcterms:modified xsi:type="dcterms:W3CDTF">2017-03-23T18:29:30Z</dcterms:modified>
</cp:coreProperties>
</file>