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</p:sldMasterIdLst>
  <p:notesMasterIdLst>
    <p:notesMasterId r:id="rId16"/>
  </p:notesMasterIdLst>
  <p:sldIdLst>
    <p:sldId id="266" r:id="rId3"/>
    <p:sldId id="271" r:id="rId4"/>
    <p:sldId id="273" r:id="rId5"/>
    <p:sldId id="272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6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66A1"/>
    <a:srgbClr val="98012E"/>
    <a:srgbClr val="B2D1E3"/>
    <a:srgbClr val="BF9000"/>
    <a:srgbClr val="61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2" autoAdjust="0"/>
    <p:restoredTop sz="77958" autoAdjust="0"/>
  </p:normalViewPr>
  <p:slideViewPr>
    <p:cSldViewPr snapToGrid="0">
      <p:cViewPr varScale="1">
        <p:scale>
          <a:sx n="150" d="100"/>
          <a:sy n="150" d="100"/>
        </p:scale>
        <p:origin x="1352" y="1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Lorenzini" userId="517a5ce8-c2aa-4dee-8c39-a2de09cb1f66" providerId="ADAL" clId="{704644A2-2473-4833-9C27-5553BC41BA1A}"/>
    <pc:docChg chg="modMainMaster">
      <pc:chgData name="Marta Lorenzini" userId="517a5ce8-c2aa-4dee-8c39-a2de09cb1f66" providerId="ADAL" clId="{704644A2-2473-4833-9C27-5553BC41BA1A}" dt="2022-08-24T15:57:16.290" v="0" actId="1076"/>
      <pc:docMkLst>
        <pc:docMk/>
      </pc:docMkLst>
      <pc:sldMasterChg chg="modSldLayout">
        <pc:chgData name="Marta Lorenzini" userId="517a5ce8-c2aa-4dee-8c39-a2de09cb1f66" providerId="ADAL" clId="{704644A2-2473-4833-9C27-5553BC41BA1A}" dt="2022-08-24T15:57:16.290" v="0" actId="1076"/>
        <pc:sldMasterMkLst>
          <pc:docMk/>
          <pc:sldMasterMk cId="0" sldId="2147483680"/>
        </pc:sldMasterMkLst>
        <pc:sldLayoutChg chg="modSp mod">
          <pc:chgData name="Marta Lorenzini" userId="517a5ce8-c2aa-4dee-8c39-a2de09cb1f66" providerId="ADAL" clId="{704644A2-2473-4833-9C27-5553BC41BA1A}" dt="2022-08-24T15:57:16.290" v="0" actId="1076"/>
          <pc:sldLayoutMkLst>
            <pc:docMk/>
            <pc:sldMasterMk cId="0" sldId="2147483680"/>
            <pc:sldLayoutMk cId="0" sldId="2147483665"/>
          </pc:sldLayoutMkLst>
          <pc:picChg chg="mod">
            <ac:chgData name="Marta Lorenzini" userId="517a5ce8-c2aa-4dee-8c39-a2de09cb1f66" providerId="ADAL" clId="{704644A2-2473-4833-9C27-5553BC41BA1A}" dt="2022-08-24T15:57:16.290" v="0" actId="1076"/>
            <ac:picMkLst>
              <pc:docMk/>
              <pc:sldMasterMk cId="0" sldId="2147483680"/>
              <pc:sldLayoutMk cId="0" sldId="2147483665"/>
              <ac:picMk id="125" creationId="{00000000-0000-0000-0000-000000000000}"/>
            </ac:picMkLst>
          </pc:picChg>
        </pc:sldLayoutChg>
      </pc:sldMasterChg>
    </pc:docChg>
  </pc:docChgLst>
  <pc:docChgLst>
    <pc:chgData name="Marta Lorenzini" userId="517a5ce8-c2aa-4dee-8c39-a2de09cb1f66" providerId="ADAL" clId="{30A67B8C-CC4C-48E7-92B9-5E0770628EA6}"/>
    <pc:docChg chg="undo custSel addSld delSld modSld sldOrd">
      <pc:chgData name="Marta Lorenzini" userId="517a5ce8-c2aa-4dee-8c39-a2de09cb1f66" providerId="ADAL" clId="{30A67B8C-CC4C-48E7-92B9-5E0770628EA6}" dt="2022-05-23T11:15:52.329" v="1935"/>
      <pc:docMkLst>
        <pc:docMk/>
      </pc:docMkLst>
      <pc:sldChg chg="modSp mod">
        <pc:chgData name="Marta Lorenzini" userId="517a5ce8-c2aa-4dee-8c39-a2de09cb1f66" providerId="ADAL" clId="{30A67B8C-CC4C-48E7-92B9-5E0770628EA6}" dt="2022-05-23T09:41:37.713" v="14" actId="20577"/>
        <pc:sldMkLst>
          <pc:docMk/>
          <pc:sldMk cId="0" sldId="256"/>
        </pc:sldMkLst>
        <pc:spChg chg="mod">
          <ac:chgData name="Marta Lorenzini" userId="517a5ce8-c2aa-4dee-8c39-a2de09cb1f66" providerId="ADAL" clId="{30A67B8C-CC4C-48E7-92B9-5E0770628EA6}" dt="2022-05-23T09:41:37.713" v="14" actId="20577"/>
          <ac:spMkLst>
            <pc:docMk/>
            <pc:sldMk cId="0" sldId="256"/>
            <ac:spMk id="205" creationId="{00000000-0000-0000-0000-000000000000}"/>
          </ac:spMkLst>
        </pc:spChg>
      </pc:sldChg>
      <pc:sldChg chg="modSp mod">
        <pc:chgData name="Marta Lorenzini" userId="517a5ce8-c2aa-4dee-8c39-a2de09cb1f66" providerId="ADAL" clId="{30A67B8C-CC4C-48E7-92B9-5E0770628EA6}" dt="2022-05-23T10:11:44.695" v="1856" actId="2711"/>
        <pc:sldMkLst>
          <pc:docMk/>
          <pc:sldMk cId="0" sldId="257"/>
        </pc:sldMkLst>
        <pc:spChg chg="mod">
          <ac:chgData name="Marta Lorenzini" userId="517a5ce8-c2aa-4dee-8c39-a2de09cb1f66" providerId="ADAL" clId="{30A67B8C-CC4C-48E7-92B9-5E0770628EA6}" dt="2022-05-23T10:11:17.647" v="1849" actId="2711"/>
          <ac:spMkLst>
            <pc:docMk/>
            <pc:sldMk cId="0" sldId="257"/>
            <ac:spMk id="3" creationId="{2E0F7151-83C8-872E-45B0-52486C80365E}"/>
          </ac:spMkLst>
        </pc:spChg>
        <pc:spChg chg="mod">
          <ac:chgData name="Marta Lorenzini" userId="517a5ce8-c2aa-4dee-8c39-a2de09cb1f66" providerId="ADAL" clId="{30A67B8C-CC4C-48E7-92B9-5E0770628EA6}" dt="2022-05-23T10:11:23.200" v="1850" actId="2711"/>
          <ac:spMkLst>
            <pc:docMk/>
            <pc:sldMk cId="0" sldId="257"/>
            <ac:spMk id="24" creationId="{1BEC6662-6E4D-9AC7-2D81-B58714AAB4C5}"/>
          </ac:spMkLst>
        </pc:spChg>
        <pc:spChg chg="mod">
          <ac:chgData name="Marta Lorenzini" userId="517a5ce8-c2aa-4dee-8c39-a2de09cb1f66" providerId="ADAL" clId="{30A67B8C-CC4C-48E7-92B9-5E0770628EA6}" dt="2022-05-23T10:11:26.510" v="1851" actId="2711"/>
          <ac:spMkLst>
            <pc:docMk/>
            <pc:sldMk cId="0" sldId="257"/>
            <ac:spMk id="25" creationId="{1BD0E80C-BBD9-9DF3-3ACC-D3425D45B8EA}"/>
          </ac:spMkLst>
        </pc:spChg>
        <pc:spChg chg="mod">
          <ac:chgData name="Marta Lorenzini" userId="517a5ce8-c2aa-4dee-8c39-a2de09cb1f66" providerId="ADAL" clId="{30A67B8C-CC4C-48E7-92B9-5E0770628EA6}" dt="2022-05-23T10:11:30.224" v="1852" actId="2711"/>
          <ac:spMkLst>
            <pc:docMk/>
            <pc:sldMk cId="0" sldId="257"/>
            <ac:spMk id="26" creationId="{B52909D0-D889-3335-7664-08D7EBFEF3EC}"/>
          </ac:spMkLst>
        </pc:spChg>
        <pc:spChg chg="mod">
          <ac:chgData name="Marta Lorenzini" userId="517a5ce8-c2aa-4dee-8c39-a2de09cb1f66" providerId="ADAL" clId="{30A67B8C-CC4C-48E7-92B9-5E0770628EA6}" dt="2022-05-23T10:11:33.352" v="1853" actId="2711"/>
          <ac:spMkLst>
            <pc:docMk/>
            <pc:sldMk cId="0" sldId="257"/>
            <ac:spMk id="27" creationId="{C1BD750C-AC50-BFB5-50C4-FF8459D83BB8}"/>
          </ac:spMkLst>
        </pc:spChg>
        <pc:spChg chg="mod">
          <ac:chgData name="Marta Lorenzini" userId="517a5ce8-c2aa-4dee-8c39-a2de09cb1f66" providerId="ADAL" clId="{30A67B8C-CC4C-48E7-92B9-5E0770628EA6}" dt="2022-05-23T10:11:36.712" v="1854" actId="2711"/>
          <ac:spMkLst>
            <pc:docMk/>
            <pc:sldMk cId="0" sldId="257"/>
            <ac:spMk id="28" creationId="{DF13BCED-7F2C-6827-0A83-302BE5D080D9}"/>
          </ac:spMkLst>
        </pc:spChg>
        <pc:spChg chg="mod">
          <ac:chgData name="Marta Lorenzini" userId="517a5ce8-c2aa-4dee-8c39-a2de09cb1f66" providerId="ADAL" clId="{30A67B8C-CC4C-48E7-92B9-5E0770628EA6}" dt="2022-05-23T10:11:40.855" v="1855" actId="2711"/>
          <ac:spMkLst>
            <pc:docMk/>
            <pc:sldMk cId="0" sldId="257"/>
            <ac:spMk id="29" creationId="{3390F78D-EDB0-0179-39E4-49578215179D}"/>
          </ac:spMkLst>
        </pc:spChg>
        <pc:spChg chg="mod">
          <ac:chgData name="Marta Lorenzini" userId="517a5ce8-c2aa-4dee-8c39-a2de09cb1f66" providerId="ADAL" clId="{30A67B8C-CC4C-48E7-92B9-5E0770628EA6}" dt="2022-05-23T10:11:44.695" v="1856" actId="2711"/>
          <ac:spMkLst>
            <pc:docMk/>
            <pc:sldMk cId="0" sldId="257"/>
            <ac:spMk id="30" creationId="{F6FB8A23-DA22-A178-A4BC-D995F51171D8}"/>
          </ac:spMkLst>
        </pc:spChg>
      </pc:sldChg>
      <pc:sldChg chg="addSp modSp mod modAnim modNotesTx">
        <pc:chgData name="Marta Lorenzini" userId="517a5ce8-c2aa-4dee-8c39-a2de09cb1f66" providerId="ADAL" clId="{30A67B8C-CC4C-48E7-92B9-5E0770628EA6}" dt="2022-05-23T11:12:26.850" v="1919"/>
        <pc:sldMkLst>
          <pc:docMk/>
          <pc:sldMk cId="2717723712" sldId="258"/>
        </pc:sldMkLst>
        <pc:spChg chg="mod">
          <ac:chgData name="Marta Lorenzini" userId="517a5ce8-c2aa-4dee-8c39-a2de09cb1f66" providerId="ADAL" clId="{30A67B8C-CC4C-48E7-92B9-5E0770628EA6}" dt="2022-05-23T10:11:51.207" v="1857" actId="2711"/>
          <ac:spMkLst>
            <pc:docMk/>
            <pc:sldMk cId="2717723712" sldId="258"/>
            <ac:spMk id="2" creationId="{EB445815-D33A-0FE4-31F5-0F081CDEF64D}"/>
          </ac:spMkLst>
        </pc:spChg>
        <pc:spChg chg="add mod ord">
          <ac:chgData name="Marta Lorenzini" userId="517a5ce8-c2aa-4dee-8c39-a2de09cb1f66" providerId="ADAL" clId="{30A67B8C-CC4C-48E7-92B9-5E0770628EA6}" dt="2022-05-23T10:09:43.555" v="1836" actId="167"/>
          <ac:spMkLst>
            <pc:docMk/>
            <pc:sldMk cId="2717723712" sldId="258"/>
            <ac:spMk id="3" creationId="{08F02E78-C446-FD79-2150-78507D1D998D}"/>
          </ac:spMkLst>
        </pc:spChg>
        <pc:spChg chg="mod">
          <ac:chgData name="Marta Lorenzini" userId="517a5ce8-c2aa-4dee-8c39-a2de09cb1f66" providerId="ADAL" clId="{30A67B8C-CC4C-48E7-92B9-5E0770628EA6}" dt="2022-05-23T10:11:54.594" v="1858" actId="2711"/>
          <ac:spMkLst>
            <pc:docMk/>
            <pc:sldMk cId="2717723712" sldId="258"/>
            <ac:spMk id="4" creationId="{C90855A1-C9E0-CDB0-7035-CF3E6F53327B}"/>
          </ac:spMkLst>
        </pc:spChg>
        <pc:spChg chg="add mod">
          <ac:chgData name="Marta Lorenzini" userId="517a5ce8-c2aa-4dee-8c39-a2de09cb1f66" providerId="ADAL" clId="{30A67B8C-CC4C-48E7-92B9-5E0770628EA6}" dt="2022-05-23T10:12:04.235" v="1861" actId="14100"/>
          <ac:spMkLst>
            <pc:docMk/>
            <pc:sldMk cId="2717723712" sldId="258"/>
            <ac:spMk id="7" creationId="{2FEF7DF7-AA50-14E5-C942-DB9EEE5D2E51}"/>
          </ac:spMkLst>
        </pc:spChg>
        <pc:spChg chg="mod">
          <ac:chgData name="Marta Lorenzini" userId="517a5ce8-c2aa-4dee-8c39-a2de09cb1f66" providerId="ADAL" clId="{30A67B8C-CC4C-48E7-92B9-5E0770628EA6}" dt="2022-05-23T10:12:09.448" v="1862" actId="2711"/>
          <ac:spMkLst>
            <pc:docMk/>
            <pc:sldMk cId="2717723712" sldId="258"/>
            <ac:spMk id="12" creationId="{BD88D087-1451-CF6C-0602-68227B2C278E}"/>
          </ac:spMkLst>
        </pc:spChg>
        <pc:picChg chg="mod">
          <ac:chgData name="Marta Lorenzini" userId="517a5ce8-c2aa-4dee-8c39-a2de09cb1f66" providerId="ADAL" clId="{30A67B8C-CC4C-48E7-92B9-5E0770628EA6}" dt="2022-05-23T10:10:10.642" v="1839" actId="1076"/>
          <ac:picMkLst>
            <pc:docMk/>
            <pc:sldMk cId="2717723712" sldId="258"/>
            <ac:picMk id="9" creationId="{6680ED87-C0F9-AFCC-B954-3A335C980E85}"/>
          </ac:picMkLst>
        </pc:picChg>
      </pc:sldChg>
      <pc:sldChg chg="modSp mod">
        <pc:chgData name="Marta Lorenzini" userId="517a5ce8-c2aa-4dee-8c39-a2de09cb1f66" providerId="ADAL" clId="{30A67B8C-CC4C-48E7-92B9-5E0770628EA6}" dt="2022-05-23T10:12:26.566" v="1866" actId="2711"/>
        <pc:sldMkLst>
          <pc:docMk/>
          <pc:sldMk cId="246963731" sldId="259"/>
        </pc:sldMkLst>
        <pc:spChg chg="mod">
          <ac:chgData name="Marta Lorenzini" userId="517a5ce8-c2aa-4dee-8c39-a2de09cb1f66" providerId="ADAL" clId="{30A67B8C-CC4C-48E7-92B9-5E0770628EA6}" dt="2022-05-23T10:12:13.888" v="1863" actId="2711"/>
          <ac:spMkLst>
            <pc:docMk/>
            <pc:sldMk cId="246963731" sldId="259"/>
            <ac:spMk id="4" creationId="{3FDCA69F-5F2C-6FEC-7908-A07FB63638A9}"/>
          </ac:spMkLst>
        </pc:spChg>
        <pc:spChg chg="mod">
          <ac:chgData name="Marta Lorenzini" userId="517a5ce8-c2aa-4dee-8c39-a2de09cb1f66" providerId="ADAL" clId="{30A67B8C-CC4C-48E7-92B9-5E0770628EA6}" dt="2022-05-23T10:12:16.967" v="1864" actId="2711"/>
          <ac:spMkLst>
            <pc:docMk/>
            <pc:sldMk cId="246963731" sldId="259"/>
            <ac:spMk id="6" creationId="{F0B10330-7BF0-20EE-ED12-BA9B02B25512}"/>
          </ac:spMkLst>
        </pc:spChg>
        <pc:spChg chg="mod">
          <ac:chgData name="Marta Lorenzini" userId="517a5ce8-c2aa-4dee-8c39-a2de09cb1f66" providerId="ADAL" clId="{30A67B8C-CC4C-48E7-92B9-5E0770628EA6}" dt="2022-05-23T10:12:22.482" v="1865" actId="2711"/>
          <ac:spMkLst>
            <pc:docMk/>
            <pc:sldMk cId="246963731" sldId="259"/>
            <ac:spMk id="12" creationId="{B4317A95-5C97-63BC-88CD-52888DAC3E0C}"/>
          </ac:spMkLst>
        </pc:spChg>
        <pc:spChg chg="mod">
          <ac:chgData name="Marta Lorenzini" userId="517a5ce8-c2aa-4dee-8c39-a2de09cb1f66" providerId="ADAL" clId="{30A67B8C-CC4C-48E7-92B9-5E0770628EA6}" dt="2022-05-23T10:12:26.566" v="1866" actId="2711"/>
          <ac:spMkLst>
            <pc:docMk/>
            <pc:sldMk cId="246963731" sldId="259"/>
            <ac:spMk id="22" creationId="{1FC10195-0FB0-9480-AB22-4C1CDA939602}"/>
          </ac:spMkLst>
        </pc:spChg>
      </pc:sldChg>
      <pc:sldChg chg="modSp mod">
        <pc:chgData name="Marta Lorenzini" userId="517a5ce8-c2aa-4dee-8c39-a2de09cb1f66" providerId="ADAL" clId="{30A67B8C-CC4C-48E7-92B9-5E0770628EA6}" dt="2022-05-23T10:13:09.944" v="1876" actId="255"/>
        <pc:sldMkLst>
          <pc:docMk/>
          <pc:sldMk cId="3265842033" sldId="260"/>
        </pc:sldMkLst>
        <pc:spChg chg="mod">
          <ac:chgData name="Marta Lorenzini" userId="517a5ce8-c2aa-4dee-8c39-a2de09cb1f66" providerId="ADAL" clId="{30A67B8C-CC4C-48E7-92B9-5E0770628EA6}" dt="2022-05-23T10:13:09.944" v="1876" actId="255"/>
          <ac:spMkLst>
            <pc:docMk/>
            <pc:sldMk cId="3265842033" sldId="260"/>
            <ac:spMk id="2" creationId="{0D710E20-8933-4859-C4C4-4EE9F2D03206}"/>
          </ac:spMkLst>
        </pc:spChg>
      </pc:sldChg>
      <pc:sldChg chg="new del">
        <pc:chgData name="Marta Lorenzini" userId="517a5ce8-c2aa-4dee-8c39-a2de09cb1f66" providerId="ADAL" clId="{30A67B8C-CC4C-48E7-92B9-5E0770628EA6}" dt="2022-05-23T09:41:45.318" v="16" actId="2696"/>
        <pc:sldMkLst>
          <pc:docMk/>
          <pc:sldMk cId="2028684393" sldId="261"/>
        </pc:sldMkLst>
      </pc:sldChg>
      <pc:sldChg chg="addSp delSp modSp add mod ord modAnim">
        <pc:chgData name="Marta Lorenzini" userId="517a5ce8-c2aa-4dee-8c39-a2de09cb1f66" providerId="ADAL" clId="{30A67B8C-CC4C-48E7-92B9-5E0770628EA6}" dt="2022-05-23T11:13:06.618" v="1921" actId="113"/>
        <pc:sldMkLst>
          <pc:docMk/>
          <pc:sldMk cId="2881317491" sldId="261"/>
        </pc:sldMkLst>
        <pc:spChg chg="mod">
          <ac:chgData name="Marta Lorenzini" userId="517a5ce8-c2aa-4dee-8c39-a2de09cb1f66" providerId="ADAL" clId="{30A67B8C-CC4C-48E7-92B9-5E0770628EA6}" dt="2022-05-23T10:10:43.040" v="1842" actId="2711"/>
          <ac:spMkLst>
            <pc:docMk/>
            <pc:sldMk cId="2881317491" sldId="261"/>
            <ac:spMk id="4" creationId="{3FDCA69F-5F2C-6FEC-7908-A07FB63638A9}"/>
          </ac:spMkLst>
        </pc:spChg>
        <pc:spChg chg="mod">
          <ac:chgData name="Marta Lorenzini" userId="517a5ce8-c2aa-4dee-8c39-a2de09cb1f66" providerId="ADAL" clId="{30A67B8C-CC4C-48E7-92B9-5E0770628EA6}" dt="2022-05-23T09:42:10.901" v="46" actId="14100"/>
          <ac:spMkLst>
            <pc:docMk/>
            <pc:sldMk cId="2881317491" sldId="261"/>
            <ac:spMk id="5" creationId="{72615ED9-8E5B-9ACA-BFF2-302DA736B1DE}"/>
          </ac:spMkLst>
        </pc:spChg>
        <pc:spChg chg="del">
          <ac:chgData name="Marta Lorenzini" userId="517a5ce8-c2aa-4dee-8c39-a2de09cb1f66" providerId="ADAL" clId="{30A67B8C-CC4C-48E7-92B9-5E0770628EA6}" dt="2022-05-23T09:42:29.294" v="48" actId="478"/>
          <ac:spMkLst>
            <pc:docMk/>
            <pc:sldMk cId="2881317491" sldId="261"/>
            <ac:spMk id="6" creationId="{F0B10330-7BF0-20EE-ED12-BA9B02B25512}"/>
          </ac:spMkLst>
        </pc:spChg>
        <pc:spChg chg="add mod">
          <ac:chgData name="Marta Lorenzini" userId="517a5ce8-c2aa-4dee-8c39-a2de09cb1f66" providerId="ADAL" clId="{30A67B8C-CC4C-48E7-92B9-5E0770628EA6}" dt="2022-05-23T10:10:39.200" v="1841" actId="2711"/>
          <ac:spMkLst>
            <pc:docMk/>
            <pc:sldMk cId="2881317491" sldId="261"/>
            <ac:spMk id="14" creationId="{E48EAFF1-7B0A-7817-16AA-7236FEEF18B1}"/>
          </ac:spMkLst>
        </pc:spChg>
        <pc:spChg chg="add del mod">
          <ac:chgData name="Marta Lorenzini" userId="517a5ce8-c2aa-4dee-8c39-a2de09cb1f66" providerId="ADAL" clId="{30A67B8C-CC4C-48E7-92B9-5E0770628EA6}" dt="2022-05-23T09:43:35.933" v="68" actId="478"/>
          <ac:spMkLst>
            <pc:docMk/>
            <pc:sldMk cId="2881317491" sldId="261"/>
            <ac:spMk id="16" creationId="{7BC1B716-EC31-4381-B98C-8F18F3F7844E}"/>
          </ac:spMkLst>
        </pc:spChg>
        <pc:spChg chg="add mod">
          <ac:chgData name="Marta Lorenzini" userId="517a5ce8-c2aa-4dee-8c39-a2de09cb1f66" providerId="ADAL" clId="{30A67B8C-CC4C-48E7-92B9-5E0770628EA6}" dt="2022-05-23T10:10:33.768" v="1840" actId="2711"/>
          <ac:spMkLst>
            <pc:docMk/>
            <pc:sldMk cId="2881317491" sldId="261"/>
            <ac:spMk id="17" creationId="{D5EB07F1-6688-8ADC-A60C-60FA1D038AF4}"/>
          </ac:spMkLst>
        </pc:spChg>
        <pc:spChg chg="add del mod">
          <ac:chgData name="Marta Lorenzini" userId="517a5ce8-c2aa-4dee-8c39-a2de09cb1f66" providerId="ADAL" clId="{30A67B8C-CC4C-48E7-92B9-5E0770628EA6}" dt="2022-05-23T10:16:19.468" v="1897" actId="478"/>
          <ac:spMkLst>
            <pc:docMk/>
            <pc:sldMk cId="2881317491" sldId="261"/>
            <ac:spMk id="18" creationId="{C9AD0469-0941-D801-C0DC-ED4FB86241AC}"/>
          </ac:spMkLst>
        </pc:spChg>
        <pc:spChg chg="add del mod">
          <ac:chgData name="Marta Lorenzini" userId="517a5ce8-c2aa-4dee-8c39-a2de09cb1f66" providerId="ADAL" clId="{30A67B8C-CC4C-48E7-92B9-5E0770628EA6}" dt="2022-05-23T10:16:20.589" v="1898" actId="478"/>
          <ac:spMkLst>
            <pc:docMk/>
            <pc:sldMk cId="2881317491" sldId="261"/>
            <ac:spMk id="19" creationId="{5DFDB61F-2523-881A-92F6-7B110A03D0CB}"/>
          </ac:spMkLst>
        </pc:spChg>
        <pc:spChg chg="del">
          <ac:chgData name="Marta Lorenzini" userId="517a5ce8-c2aa-4dee-8c39-a2de09cb1f66" providerId="ADAL" clId="{30A67B8C-CC4C-48E7-92B9-5E0770628EA6}" dt="2022-05-23T09:42:33.229" v="52" actId="478"/>
          <ac:spMkLst>
            <pc:docMk/>
            <pc:sldMk cId="2881317491" sldId="261"/>
            <ac:spMk id="20" creationId="{808FE332-6079-468E-0F17-E0673011A599}"/>
          </ac:spMkLst>
        </pc:spChg>
        <pc:spChg chg="del mod">
          <ac:chgData name="Marta Lorenzini" userId="517a5ce8-c2aa-4dee-8c39-a2de09cb1f66" providerId="ADAL" clId="{30A67B8C-CC4C-48E7-92B9-5E0770628EA6}" dt="2022-05-23T09:42:33.229" v="52" actId="478"/>
          <ac:spMkLst>
            <pc:docMk/>
            <pc:sldMk cId="2881317491" sldId="261"/>
            <ac:spMk id="22" creationId="{1FC10195-0FB0-9480-AB22-4C1CDA939602}"/>
          </ac:spMkLst>
        </pc:spChg>
        <pc:spChg chg="add mod">
          <ac:chgData name="Marta Lorenzini" userId="517a5ce8-c2aa-4dee-8c39-a2de09cb1f66" providerId="ADAL" clId="{30A67B8C-CC4C-48E7-92B9-5E0770628EA6}" dt="2022-05-23T10:10:47.503" v="1843" actId="2711"/>
          <ac:spMkLst>
            <pc:docMk/>
            <pc:sldMk cId="2881317491" sldId="261"/>
            <ac:spMk id="24" creationId="{E4D5F2A6-C811-08C7-685A-C74A6E801E28}"/>
          </ac:spMkLst>
        </pc:spChg>
        <pc:spChg chg="add mod">
          <ac:chgData name="Marta Lorenzini" userId="517a5ce8-c2aa-4dee-8c39-a2de09cb1f66" providerId="ADAL" clId="{30A67B8C-CC4C-48E7-92B9-5E0770628EA6}" dt="2022-05-23T11:13:06.618" v="1921" actId="113"/>
          <ac:spMkLst>
            <pc:docMk/>
            <pc:sldMk cId="2881317491" sldId="261"/>
            <ac:spMk id="26" creationId="{EBF197D6-6912-DED4-0240-EFBCCFA19D54}"/>
          </ac:spMkLst>
        </pc:spChg>
        <pc:spChg chg="add del mod">
          <ac:chgData name="Marta Lorenzini" userId="517a5ce8-c2aa-4dee-8c39-a2de09cb1f66" providerId="ADAL" clId="{30A67B8C-CC4C-48E7-92B9-5E0770628EA6}" dt="2022-05-23T10:16:21.406" v="1899" actId="478"/>
          <ac:spMkLst>
            <pc:docMk/>
            <pc:sldMk cId="2881317491" sldId="261"/>
            <ac:spMk id="27" creationId="{59874E78-5961-8AC3-6CF8-0DC1141875F8}"/>
          </ac:spMkLst>
        </pc:spChg>
        <pc:spChg chg="add del mod">
          <ac:chgData name="Marta Lorenzini" userId="517a5ce8-c2aa-4dee-8c39-a2de09cb1f66" providerId="ADAL" clId="{30A67B8C-CC4C-48E7-92B9-5E0770628EA6}" dt="2022-05-23T10:16:22.108" v="1900" actId="478"/>
          <ac:spMkLst>
            <pc:docMk/>
            <pc:sldMk cId="2881317491" sldId="261"/>
            <ac:spMk id="28" creationId="{8F433DCE-B6AA-0564-77CE-D6CE79E407A4}"/>
          </ac:spMkLst>
        </pc:spChg>
        <pc:grpChg chg="del">
          <ac:chgData name="Marta Lorenzini" userId="517a5ce8-c2aa-4dee-8c39-a2de09cb1f66" providerId="ADAL" clId="{30A67B8C-CC4C-48E7-92B9-5E0770628EA6}" dt="2022-05-23T09:42:30.589" v="50" actId="478"/>
          <ac:grpSpMkLst>
            <pc:docMk/>
            <pc:sldMk cId="2881317491" sldId="261"/>
            <ac:grpSpMk id="23" creationId="{5B04442A-887F-A888-ED8A-5B397920E841}"/>
          </ac:grpSpMkLst>
        </pc:grpChg>
        <pc:picChg chg="del">
          <ac:chgData name="Marta Lorenzini" userId="517a5ce8-c2aa-4dee-8c39-a2de09cb1f66" providerId="ADAL" clId="{30A67B8C-CC4C-48E7-92B9-5E0770628EA6}" dt="2022-05-23T09:42:29.966" v="49" actId="478"/>
          <ac:picMkLst>
            <pc:docMk/>
            <pc:sldMk cId="2881317491" sldId="261"/>
            <ac:picMk id="15" creationId="{809EC49D-86ED-D108-3623-C4E71557466C}"/>
          </ac:picMkLst>
        </pc:picChg>
        <pc:picChg chg="del">
          <ac:chgData name="Marta Lorenzini" userId="517a5ce8-c2aa-4dee-8c39-a2de09cb1f66" providerId="ADAL" clId="{30A67B8C-CC4C-48E7-92B9-5E0770628EA6}" dt="2022-05-23T09:42:33.229" v="52" actId="478"/>
          <ac:picMkLst>
            <pc:docMk/>
            <pc:sldMk cId="2881317491" sldId="261"/>
            <ac:picMk id="21" creationId="{EC39B7FA-3535-5571-3556-68F355CA544D}"/>
          </ac:picMkLst>
        </pc:picChg>
        <pc:picChg chg="del">
          <ac:chgData name="Marta Lorenzini" userId="517a5ce8-c2aa-4dee-8c39-a2de09cb1f66" providerId="ADAL" clId="{30A67B8C-CC4C-48E7-92B9-5E0770628EA6}" dt="2022-05-23T09:42:33.229" v="52" actId="478"/>
          <ac:picMkLst>
            <pc:docMk/>
            <pc:sldMk cId="2881317491" sldId="261"/>
            <ac:picMk id="25" creationId="{855174A6-6D60-CAAB-7DFE-9F0508B60370}"/>
          </ac:picMkLst>
        </pc:picChg>
      </pc:sldChg>
      <pc:sldChg chg="modSp add mod ord">
        <pc:chgData name="Marta Lorenzini" userId="517a5ce8-c2aa-4dee-8c39-a2de09cb1f66" providerId="ADAL" clId="{30A67B8C-CC4C-48E7-92B9-5E0770628EA6}" dt="2022-05-23T11:10:03.801" v="1916" actId="20577"/>
        <pc:sldMkLst>
          <pc:docMk/>
          <pc:sldMk cId="1695542290" sldId="262"/>
        </pc:sldMkLst>
        <pc:spChg chg="mod">
          <ac:chgData name="Marta Lorenzini" userId="517a5ce8-c2aa-4dee-8c39-a2de09cb1f66" providerId="ADAL" clId="{30A67B8C-CC4C-48E7-92B9-5E0770628EA6}" dt="2022-05-23T10:12:32.816" v="1867" actId="2711"/>
          <ac:spMkLst>
            <pc:docMk/>
            <pc:sldMk cId="1695542290" sldId="262"/>
            <ac:spMk id="14" creationId="{E48EAFF1-7B0A-7817-16AA-7236FEEF18B1}"/>
          </ac:spMkLst>
        </pc:spChg>
        <pc:spChg chg="mod">
          <ac:chgData name="Marta Lorenzini" userId="517a5ce8-c2aa-4dee-8c39-a2de09cb1f66" providerId="ADAL" clId="{30A67B8C-CC4C-48E7-92B9-5E0770628EA6}" dt="2022-05-23T10:12:36.514" v="1868" actId="2711"/>
          <ac:spMkLst>
            <pc:docMk/>
            <pc:sldMk cId="1695542290" sldId="262"/>
            <ac:spMk id="17" creationId="{D5EB07F1-6688-8ADC-A60C-60FA1D038AF4}"/>
          </ac:spMkLst>
        </pc:spChg>
        <pc:spChg chg="mod">
          <ac:chgData name="Marta Lorenzini" userId="517a5ce8-c2aa-4dee-8c39-a2de09cb1f66" providerId="ADAL" clId="{30A67B8C-CC4C-48E7-92B9-5E0770628EA6}" dt="2022-05-23T10:12:46.528" v="1871" actId="2711"/>
          <ac:spMkLst>
            <pc:docMk/>
            <pc:sldMk cId="1695542290" sldId="262"/>
            <ac:spMk id="18" creationId="{C9AD0469-0941-D801-C0DC-ED4FB86241AC}"/>
          </ac:spMkLst>
        </pc:spChg>
        <pc:spChg chg="mod">
          <ac:chgData name="Marta Lorenzini" userId="517a5ce8-c2aa-4dee-8c39-a2de09cb1f66" providerId="ADAL" clId="{30A67B8C-CC4C-48E7-92B9-5E0770628EA6}" dt="2022-05-23T11:10:03.801" v="1916" actId="20577"/>
          <ac:spMkLst>
            <pc:docMk/>
            <pc:sldMk cId="1695542290" sldId="262"/>
            <ac:spMk id="19" creationId="{5DFDB61F-2523-881A-92F6-7B110A03D0CB}"/>
          </ac:spMkLst>
        </pc:spChg>
        <pc:spChg chg="mod">
          <ac:chgData name="Marta Lorenzini" userId="517a5ce8-c2aa-4dee-8c39-a2de09cb1f66" providerId="ADAL" clId="{30A67B8C-CC4C-48E7-92B9-5E0770628EA6}" dt="2022-05-23T10:12:39.711" v="1869" actId="2711"/>
          <ac:spMkLst>
            <pc:docMk/>
            <pc:sldMk cId="1695542290" sldId="262"/>
            <ac:spMk id="24" creationId="{E4D5F2A6-C811-08C7-685A-C74A6E801E28}"/>
          </ac:spMkLst>
        </pc:spChg>
        <pc:spChg chg="mod">
          <ac:chgData name="Marta Lorenzini" userId="517a5ce8-c2aa-4dee-8c39-a2de09cb1f66" providerId="ADAL" clId="{30A67B8C-CC4C-48E7-92B9-5E0770628EA6}" dt="2022-05-23T10:12:42.913" v="1870" actId="2711"/>
          <ac:spMkLst>
            <pc:docMk/>
            <pc:sldMk cId="1695542290" sldId="262"/>
            <ac:spMk id="26" creationId="{EBF197D6-6912-DED4-0240-EFBCCFA19D54}"/>
          </ac:spMkLst>
        </pc:spChg>
        <pc:spChg chg="mod">
          <ac:chgData name="Marta Lorenzini" userId="517a5ce8-c2aa-4dee-8c39-a2de09cb1f66" providerId="ADAL" clId="{30A67B8C-CC4C-48E7-92B9-5E0770628EA6}" dt="2022-05-23T10:12:53.472" v="1873" actId="2711"/>
          <ac:spMkLst>
            <pc:docMk/>
            <pc:sldMk cId="1695542290" sldId="262"/>
            <ac:spMk id="27" creationId="{59874E78-5961-8AC3-6CF8-0DC1141875F8}"/>
          </ac:spMkLst>
        </pc:spChg>
        <pc:spChg chg="mod">
          <ac:chgData name="Marta Lorenzini" userId="517a5ce8-c2aa-4dee-8c39-a2de09cb1f66" providerId="ADAL" clId="{30A67B8C-CC4C-48E7-92B9-5E0770628EA6}" dt="2022-05-23T10:12:57.056" v="1874" actId="2711"/>
          <ac:spMkLst>
            <pc:docMk/>
            <pc:sldMk cId="1695542290" sldId="262"/>
            <ac:spMk id="28" creationId="{8F433DCE-B6AA-0564-77CE-D6CE79E407A4}"/>
          </ac:spMkLst>
        </pc:spChg>
      </pc:sldChg>
      <pc:sldChg chg="delSp modSp add mod ord modAnim">
        <pc:chgData name="Marta Lorenzini" userId="517a5ce8-c2aa-4dee-8c39-a2de09cb1f66" providerId="ADAL" clId="{30A67B8C-CC4C-48E7-92B9-5E0770628EA6}" dt="2022-05-23T11:13:24.074" v="1923" actId="113"/>
        <pc:sldMkLst>
          <pc:docMk/>
          <pc:sldMk cId="2780385469" sldId="263"/>
        </pc:sldMkLst>
        <pc:spChg chg="del">
          <ac:chgData name="Marta Lorenzini" userId="517a5ce8-c2aa-4dee-8c39-a2de09cb1f66" providerId="ADAL" clId="{30A67B8C-CC4C-48E7-92B9-5E0770628EA6}" dt="2022-05-23T10:16:25.051" v="1901" actId="478"/>
          <ac:spMkLst>
            <pc:docMk/>
            <pc:sldMk cId="2780385469" sldId="263"/>
            <ac:spMk id="18" creationId="{C9AD0469-0941-D801-C0DC-ED4FB86241AC}"/>
          </ac:spMkLst>
        </pc:spChg>
        <pc:spChg chg="del">
          <ac:chgData name="Marta Lorenzini" userId="517a5ce8-c2aa-4dee-8c39-a2de09cb1f66" providerId="ADAL" clId="{30A67B8C-CC4C-48E7-92B9-5E0770628EA6}" dt="2022-05-23T10:16:25.739" v="1902" actId="478"/>
          <ac:spMkLst>
            <pc:docMk/>
            <pc:sldMk cId="2780385469" sldId="263"/>
            <ac:spMk id="19" creationId="{5DFDB61F-2523-881A-92F6-7B110A03D0CB}"/>
          </ac:spMkLst>
        </pc:spChg>
        <pc:spChg chg="mod">
          <ac:chgData name="Marta Lorenzini" userId="517a5ce8-c2aa-4dee-8c39-a2de09cb1f66" providerId="ADAL" clId="{30A67B8C-CC4C-48E7-92B9-5E0770628EA6}" dt="2022-05-23T11:13:24.074" v="1923" actId="113"/>
          <ac:spMkLst>
            <pc:docMk/>
            <pc:sldMk cId="2780385469" sldId="263"/>
            <ac:spMk id="26" creationId="{EBF197D6-6912-DED4-0240-EFBCCFA19D54}"/>
          </ac:spMkLst>
        </pc:spChg>
        <pc:spChg chg="del">
          <ac:chgData name="Marta Lorenzini" userId="517a5ce8-c2aa-4dee-8c39-a2de09cb1f66" providerId="ADAL" clId="{30A67B8C-CC4C-48E7-92B9-5E0770628EA6}" dt="2022-05-23T10:16:27.244" v="1903" actId="478"/>
          <ac:spMkLst>
            <pc:docMk/>
            <pc:sldMk cId="2780385469" sldId="263"/>
            <ac:spMk id="27" creationId="{59874E78-5961-8AC3-6CF8-0DC1141875F8}"/>
          </ac:spMkLst>
        </pc:spChg>
        <pc:spChg chg="del">
          <ac:chgData name="Marta Lorenzini" userId="517a5ce8-c2aa-4dee-8c39-a2de09cb1f66" providerId="ADAL" clId="{30A67B8C-CC4C-48E7-92B9-5E0770628EA6}" dt="2022-05-23T10:16:27.883" v="1904" actId="478"/>
          <ac:spMkLst>
            <pc:docMk/>
            <pc:sldMk cId="2780385469" sldId="263"/>
            <ac:spMk id="28" creationId="{8F433DCE-B6AA-0564-77CE-D6CE79E407A4}"/>
          </ac:spMkLst>
        </pc:spChg>
      </pc:sldChg>
      <pc:sldChg chg="delSp modSp add mod ord delAnim modAnim">
        <pc:chgData name="Marta Lorenzini" userId="517a5ce8-c2aa-4dee-8c39-a2de09cb1f66" providerId="ADAL" clId="{30A67B8C-CC4C-48E7-92B9-5E0770628EA6}" dt="2022-05-23T11:15:05.785" v="1932" actId="478"/>
        <pc:sldMkLst>
          <pc:docMk/>
          <pc:sldMk cId="789601870" sldId="264"/>
        </pc:sldMkLst>
        <pc:spChg chg="del">
          <ac:chgData name="Marta Lorenzini" userId="517a5ce8-c2aa-4dee-8c39-a2de09cb1f66" providerId="ADAL" clId="{30A67B8C-CC4C-48E7-92B9-5E0770628EA6}" dt="2022-05-23T11:15:03.066" v="1929" actId="478"/>
          <ac:spMkLst>
            <pc:docMk/>
            <pc:sldMk cId="789601870" sldId="264"/>
            <ac:spMk id="18" creationId="{C9AD0469-0941-D801-C0DC-ED4FB86241AC}"/>
          </ac:spMkLst>
        </pc:spChg>
        <pc:spChg chg="del">
          <ac:chgData name="Marta Lorenzini" userId="517a5ce8-c2aa-4dee-8c39-a2de09cb1f66" providerId="ADAL" clId="{30A67B8C-CC4C-48E7-92B9-5E0770628EA6}" dt="2022-05-23T11:15:04.107" v="1930" actId="478"/>
          <ac:spMkLst>
            <pc:docMk/>
            <pc:sldMk cId="789601870" sldId="264"/>
            <ac:spMk id="19" creationId="{5DFDB61F-2523-881A-92F6-7B110A03D0CB}"/>
          </ac:spMkLst>
        </pc:spChg>
        <pc:spChg chg="mod">
          <ac:chgData name="Marta Lorenzini" userId="517a5ce8-c2aa-4dee-8c39-a2de09cb1f66" providerId="ADAL" clId="{30A67B8C-CC4C-48E7-92B9-5E0770628EA6}" dt="2022-05-23T11:13:57.346" v="1925" actId="113"/>
          <ac:spMkLst>
            <pc:docMk/>
            <pc:sldMk cId="789601870" sldId="264"/>
            <ac:spMk id="26" creationId="{EBF197D6-6912-DED4-0240-EFBCCFA19D54}"/>
          </ac:spMkLst>
        </pc:spChg>
        <pc:spChg chg="del">
          <ac:chgData name="Marta Lorenzini" userId="517a5ce8-c2aa-4dee-8c39-a2de09cb1f66" providerId="ADAL" clId="{30A67B8C-CC4C-48E7-92B9-5E0770628EA6}" dt="2022-05-23T11:15:05.018" v="1931" actId="478"/>
          <ac:spMkLst>
            <pc:docMk/>
            <pc:sldMk cId="789601870" sldId="264"/>
            <ac:spMk id="27" creationId="{59874E78-5961-8AC3-6CF8-0DC1141875F8}"/>
          </ac:spMkLst>
        </pc:spChg>
        <pc:spChg chg="del">
          <ac:chgData name="Marta Lorenzini" userId="517a5ce8-c2aa-4dee-8c39-a2de09cb1f66" providerId="ADAL" clId="{30A67B8C-CC4C-48E7-92B9-5E0770628EA6}" dt="2022-05-23T11:15:05.785" v="1932" actId="478"/>
          <ac:spMkLst>
            <pc:docMk/>
            <pc:sldMk cId="789601870" sldId="264"/>
            <ac:spMk id="28" creationId="{8F433DCE-B6AA-0564-77CE-D6CE79E407A4}"/>
          </ac:spMkLst>
        </pc:spChg>
      </pc:sldChg>
      <pc:sldChg chg="modSp add ord modAnim">
        <pc:chgData name="Marta Lorenzini" userId="517a5ce8-c2aa-4dee-8c39-a2de09cb1f66" providerId="ADAL" clId="{30A67B8C-CC4C-48E7-92B9-5E0770628EA6}" dt="2022-05-23T11:15:52.329" v="1935"/>
        <pc:sldMkLst>
          <pc:docMk/>
          <pc:sldMk cId="2822569499" sldId="265"/>
        </pc:sldMkLst>
        <pc:spChg chg="mod">
          <ac:chgData name="Marta Lorenzini" userId="517a5ce8-c2aa-4dee-8c39-a2de09cb1f66" providerId="ADAL" clId="{30A67B8C-CC4C-48E7-92B9-5E0770628EA6}" dt="2022-05-23T11:15:13.487" v="1934" actId="207"/>
          <ac:spMkLst>
            <pc:docMk/>
            <pc:sldMk cId="2822569499" sldId="265"/>
            <ac:spMk id="26" creationId="{EBF197D6-6912-DED4-0240-EFBCCFA19D54}"/>
          </ac:spMkLst>
        </pc:spChg>
      </pc:sldChg>
      <pc:sldMasterChg chg="delSldLayout">
        <pc:chgData name="Marta Lorenzini" userId="517a5ce8-c2aa-4dee-8c39-a2de09cb1f66" providerId="ADAL" clId="{30A67B8C-CC4C-48E7-92B9-5E0770628EA6}" dt="2022-05-23T09:41:45.318" v="16" actId="2696"/>
        <pc:sldMasterMkLst>
          <pc:docMk/>
          <pc:sldMasterMk cId="0" sldId="2147483680"/>
        </pc:sldMasterMkLst>
        <pc:sldLayoutChg chg="del">
          <pc:chgData name="Marta Lorenzini" userId="517a5ce8-c2aa-4dee-8c39-a2de09cb1f66" providerId="ADAL" clId="{30A67B8C-CC4C-48E7-92B9-5E0770628EA6}" dt="2022-05-23T09:41:45.318" v="16" actId="2696"/>
          <pc:sldLayoutMkLst>
            <pc:docMk/>
            <pc:sldMasterMk cId="0" sldId="2147483680"/>
            <pc:sldLayoutMk cId="0" sldId="2147483660"/>
          </pc:sldLayoutMkLst>
        </pc:sldLayoutChg>
      </pc:sldMasterChg>
    </pc:docChg>
  </pc:docChgLst>
  <pc:docChgLst>
    <pc:chgData name="Marta Lorenzini" userId="517a5ce8-c2aa-4dee-8c39-a2de09cb1f66" providerId="ADAL" clId="{2A1B122D-B64C-488B-9D5E-9A28725F59D5}"/>
    <pc:docChg chg="undo redo custSel addSld delSld modSld sldOrd">
      <pc:chgData name="Marta Lorenzini" userId="517a5ce8-c2aa-4dee-8c39-a2de09cb1f66" providerId="ADAL" clId="{2A1B122D-B64C-488B-9D5E-9A28725F59D5}" dt="2022-09-09T15:47:14.809" v="1290" actId="207"/>
      <pc:docMkLst>
        <pc:docMk/>
      </pc:docMkLst>
      <pc:sldChg chg="modSp mod">
        <pc:chgData name="Marta Lorenzini" userId="517a5ce8-c2aa-4dee-8c39-a2de09cb1f66" providerId="ADAL" clId="{2A1B122D-B64C-488B-9D5E-9A28725F59D5}" dt="2022-09-09T08:59:20.087" v="62" actId="20577"/>
        <pc:sldMkLst>
          <pc:docMk/>
          <pc:sldMk cId="0" sldId="256"/>
        </pc:sldMkLst>
        <pc:spChg chg="mod">
          <ac:chgData name="Marta Lorenzini" userId="517a5ce8-c2aa-4dee-8c39-a2de09cb1f66" providerId="ADAL" clId="{2A1B122D-B64C-488B-9D5E-9A28725F59D5}" dt="2022-09-09T08:58:22.536" v="34" actId="20577"/>
          <ac:spMkLst>
            <pc:docMk/>
            <pc:sldMk cId="0" sldId="256"/>
            <ac:spMk id="205" creationId="{00000000-0000-0000-0000-000000000000}"/>
          </ac:spMkLst>
        </pc:spChg>
        <pc:spChg chg="mod">
          <ac:chgData name="Marta Lorenzini" userId="517a5ce8-c2aa-4dee-8c39-a2de09cb1f66" providerId="ADAL" clId="{2A1B122D-B64C-488B-9D5E-9A28725F59D5}" dt="2022-09-09T08:59:20.087" v="62" actId="20577"/>
          <ac:spMkLst>
            <pc:docMk/>
            <pc:sldMk cId="0" sldId="256"/>
            <ac:spMk id="206" creationId="{00000000-0000-0000-0000-000000000000}"/>
          </ac:spMkLst>
        </pc:spChg>
      </pc:sldChg>
      <pc:sldChg chg="addSp delSp modSp add del mod ord">
        <pc:chgData name="Marta Lorenzini" userId="517a5ce8-c2aa-4dee-8c39-a2de09cb1f66" providerId="ADAL" clId="{2A1B122D-B64C-488B-9D5E-9A28725F59D5}" dt="2022-09-09T11:06:33.318" v="523" actId="1076"/>
        <pc:sldMkLst>
          <pc:docMk/>
          <pc:sldMk cId="0" sldId="257"/>
        </pc:sldMkLst>
        <pc:spChg chg="del mod">
          <ac:chgData name="Marta Lorenzini" userId="517a5ce8-c2aa-4dee-8c39-a2de09cb1f66" providerId="ADAL" clId="{2A1B122D-B64C-488B-9D5E-9A28725F59D5}" dt="2022-09-09T10:51:55.988" v="509"/>
          <ac:spMkLst>
            <pc:docMk/>
            <pc:sldMk cId="0" sldId="257"/>
            <ac:spMk id="3" creationId="{2E0F7151-83C8-872E-45B0-52486C80365E}"/>
          </ac:spMkLst>
        </pc:spChg>
        <pc:spChg chg="add mod">
          <ac:chgData name="Marta Lorenzini" userId="517a5ce8-c2aa-4dee-8c39-a2de09cb1f66" providerId="ADAL" clId="{2A1B122D-B64C-488B-9D5E-9A28725F59D5}" dt="2022-09-09T10:51:52.808" v="507" actId="20577"/>
          <ac:spMkLst>
            <pc:docMk/>
            <pc:sldMk cId="0" sldId="257"/>
            <ac:spMk id="4" creationId="{42AB188B-E6FA-E7D1-5C04-926465EE2F13}"/>
          </ac:spMkLst>
        </pc:spChg>
        <pc:picChg chg="add mod modCrop">
          <ac:chgData name="Marta Lorenzini" userId="517a5ce8-c2aa-4dee-8c39-a2de09cb1f66" providerId="ADAL" clId="{2A1B122D-B64C-488B-9D5E-9A28725F59D5}" dt="2022-09-09T11:06:33.318" v="523" actId="1076"/>
          <ac:picMkLst>
            <pc:docMk/>
            <pc:sldMk cId="0" sldId="257"/>
            <ac:picMk id="6" creationId="{C443D160-5562-ABAA-A337-CFDFF52A085E}"/>
          </ac:picMkLst>
        </pc:picChg>
        <pc:picChg chg="del">
          <ac:chgData name="Marta Lorenzini" userId="517a5ce8-c2aa-4dee-8c39-a2de09cb1f66" providerId="ADAL" clId="{2A1B122D-B64C-488B-9D5E-9A28725F59D5}" dt="2022-09-09T10:59:39.434" v="510" actId="478"/>
          <ac:picMkLst>
            <pc:docMk/>
            <pc:sldMk cId="0" sldId="257"/>
            <ac:picMk id="23" creationId="{7249E877-00B9-85B5-DC55-0B8638D38CE0}"/>
          </ac:picMkLst>
        </pc:picChg>
      </pc:sldChg>
      <pc:sldChg chg="del">
        <pc:chgData name="Marta Lorenzini" userId="517a5ce8-c2aa-4dee-8c39-a2de09cb1f66" providerId="ADAL" clId="{2A1B122D-B64C-488B-9D5E-9A28725F59D5}" dt="2022-09-09T08:55:46.541" v="1" actId="2696"/>
        <pc:sldMkLst>
          <pc:docMk/>
          <pc:sldMk cId="2717723712" sldId="258"/>
        </pc:sldMkLst>
      </pc:sldChg>
      <pc:sldChg chg="del">
        <pc:chgData name="Marta Lorenzini" userId="517a5ce8-c2aa-4dee-8c39-a2de09cb1f66" providerId="ADAL" clId="{2A1B122D-B64C-488B-9D5E-9A28725F59D5}" dt="2022-09-09T08:55:46.541" v="1" actId="2696"/>
        <pc:sldMkLst>
          <pc:docMk/>
          <pc:sldMk cId="246963731" sldId="259"/>
        </pc:sldMkLst>
      </pc:sldChg>
      <pc:sldChg chg="modSp add del mod">
        <pc:chgData name="Marta Lorenzini" userId="517a5ce8-c2aa-4dee-8c39-a2de09cb1f66" providerId="ADAL" clId="{2A1B122D-B64C-488B-9D5E-9A28725F59D5}" dt="2022-09-09T08:59:39.403" v="67" actId="20577"/>
        <pc:sldMkLst>
          <pc:docMk/>
          <pc:sldMk cId="3265842033" sldId="260"/>
        </pc:sldMkLst>
        <pc:spChg chg="mod">
          <ac:chgData name="Marta Lorenzini" userId="517a5ce8-c2aa-4dee-8c39-a2de09cb1f66" providerId="ADAL" clId="{2A1B122D-B64C-488B-9D5E-9A28725F59D5}" dt="2022-09-09T08:59:39.403" v="67" actId="20577"/>
          <ac:spMkLst>
            <pc:docMk/>
            <pc:sldMk cId="3265842033" sldId="260"/>
            <ac:spMk id="2" creationId="{0D710E20-8933-4859-C4C4-4EE9F2D03206}"/>
          </ac:spMkLst>
        </pc:spChg>
      </pc:sldChg>
      <pc:sldChg chg="addSp delSp modSp mod delAnim modAnim">
        <pc:chgData name="Marta Lorenzini" userId="517a5ce8-c2aa-4dee-8c39-a2de09cb1f66" providerId="ADAL" clId="{2A1B122D-B64C-488B-9D5E-9A28725F59D5}" dt="2022-09-09T10:44:44.304" v="332"/>
        <pc:sldMkLst>
          <pc:docMk/>
          <pc:sldMk cId="2881317491" sldId="261"/>
        </pc:sldMkLst>
        <pc:spChg chg="mod">
          <ac:chgData name="Marta Lorenzini" userId="517a5ce8-c2aa-4dee-8c39-a2de09cb1f66" providerId="ADAL" clId="{2A1B122D-B64C-488B-9D5E-9A28725F59D5}" dt="2022-09-09T09:01:15.192" v="73" actId="14100"/>
          <ac:spMkLst>
            <pc:docMk/>
            <pc:sldMk cId="2881317491" sldId="261"/>
            <ac:spMk id="4" creationId="{3FDCA69F-5F2C-6FEC-7908-A07FB63638A9}"/>
          </ac:spMkLst>
        </pc:spChg>
        <pc:spChg chg="add mod">
          <ac:chgData name="Marta Lorenzini" userId="517a5ce8-c2aa-4dee-8c39-a2de09cb1f66" providerId="ADAL" clId="{2A1B122D-B64C-488B-9D5E-9A28725F59D5}" dt="2022-09-09T09:09:18.374" v="104" actId="164"/>
          <ac:spMkLst>
            <pc:docMk/>
            <pc:sldMk cId="2881317491" sldId="261"/>
            <ac:spMk id="12" creationId="{2F8D2620-96BD-0AD3-4ABD-FB2E31ACD9D0}"/>
          </ac:spMkLst>
        </pc:spChg>
        <pc:spChg chg="del">
          <ac:chgData name="Marta Lorenzini" userId="517a5ce8-c2aa-4dee-8c39-a2de09cb1f66" providerId="ADAL" clId="{2A1B122D-B64C-488B-9D5E-9A28725F59D5}" dt="2022-09-09T09:00:17.273" v="68" actId="478"/>
          <ac:spMkLst>
            <pc:docMk/>
            <pc:sldMk cId="2881317491" sldId="261"/>
            <ac:spMk id="14" creationId="{E48EAFF1-7B0A-7817-16AA-7236FEEF18B1}"/>
          </ac:spMkLst>
        </pc:spChg>
        <pc:spChg chg="mod">
          <ac:chgData name="Marta Lorenzini" userId="517a5ce8-c2aa-4dee-8c39-a2de09cb1f66" providerId="ADAL" clId="{2A1B122D-B64C-488B-9D5E-9A28725F59D5}" dt="2022-09-09T09:02:03.103" v="77" actId="207"/>
          <ac:spMkLst>
            <pc:docMk/>
            <pc:sldMk cId="2881317491" sldId="261"/>
            <ac:spMk id="17" creationId="{D5EB07F1-6688-8ADC-A60C-60FA1D038AF4}"/>
          </ac:spMkLst>
        </pc:spChg>
        <pc:spChg chg="del">
          <ac:chgData name="Marta Lorenzini" userId="517a5ce8-c2aa-4dee-8c39-a2de09cb1f66" providerId="ADAL" clId="{2A1B122D-B64C-488B-9D5E-9A28725F59D5}" dt="2022-09-09T08:59:03.331" v="45" actId="478"/>
          <ac:spMkLst>
            <pc:docMk/>
            <pc:sldMk cId="2881317491" sldId="261"/>
            <ac:spMk id="24" creationId="{E4D5F2A6-C811-08C7-685A-C74A6E801E28}"/>
          </ac:spMkLst>
        </pc:spChg>
        <pc:spChg chg="del">
          <ac:chgData name="Marta Lorenzini" userId="517a5ce8-c2aa-4dee-8c39-a2de09cb1f66" providerId="ADAL" clId="{2A1B122D-B64C-488B-9D5E-9A28725F59D5}" dt="2022-09-09T08:59:04.376" v="46" actId="478"/>
          <ac:spMkLst>
            <pc:docMk/>
            <pc:sldMk cId="2881317491" sldId="261"/>
            <ac:spMk id="26" creationId="{EBF197D6-6912-DED4-0240-EFBCCFA19D54}"/>
          </ac:spMkLst>
        </pc:spChg>
        <pc:spChg chg="add mod">
          <ac:chgData name="Marta Lorenzini" userId="517a5ce8-c2aa-4dee-8c39-a2de09cb1f66" providerId="ADAL" clId="{2A1B122D-B64C-488B-9D5E-9A28725F59D5}" dt="2022-09-09T10:38:50.941" v="255" actId="1076"/>
          <ac:spMkLst>
            <pc:docMk/>
            <pc:sldMk cId="2881317491" sldId="261"/>
            <ac:spMk id="34" creationId="{CF4AD599-C614-1325-705A-438A37336C1C}"/>
          </ac:spMkLst>
        </pc:spChg>
        <pc:spChg chg="add mod">
          <ac:chgData name="Marta Lorenzini" userId="517a5ce8-c2aa-4dee-8c39-a2de09cb1f66" providerId="ADAL" clId="{2A1B122D-B64C-488B-9D5E-9A28725F59D5}" dt="2022-09-09T10:38:57.894" v="263" actId="20577"/>
          <ac:spMkLst>
            <pc:docMk/>
            <pc:sldMk cId="2881317491" sldId="261"/>
            <ac:spMk id="36" creationId="{862442C5-B5DB-514F-068D-01F44F135B68}"/>
          </ac:spMkLst>
        </pc:spChg>
        <pc:grpChg chg="add mod">
          <ac:chgData name="Marta Lorenzini" userId="517a5ce8-c2aa-4dee-8c39-a2de09cb1f66" providerId="ADAL" clId="{2A1B122D-B64C-488B-9D5E-9A28725F59D5}" dt="2022-09-09T09:09:24.752" v="106" actId="1076"/>
          <ac:grpSpMkLst>
            <pc:docMk/>
            <pc:sldMk cId="2881317491" sldId="261"/>
            <ac:grpSpMk id="13" creationId="{30314895-833C-C3C0-2DA7-E64B983F6B34}"/>
          </ac:grpSpMkLst>
        </pc:grpChg>
        <pc:picChg chg="add del mod ord">
          <ac:chgData name="Marta Lorenzini" userId="517a5ce8-c2aa-4dee-8c39-a2de09cb1f66" providerId="ADAL" clId="{2A1B122D-B64C-488B-9D5E-9A28725F59D5}" dt="2022-09-09T10:00:27.647" v="171" actId="478"/>
          <ac:picMkLst>
            <pc:docMk/>
            <pc:sldMk cId="2881317491" sldId="261"/>
            <ac:picMk id="3" creationId="{E5F371E3-94B5-DD36-61FC-DAB860FFC024}"/>
          </ac:picMkLst>
        </pc:picChg>
        <pc:picChg chg="add del mod">
          <ac:chgData name="Marta Lorenzini" userId="517a5ce8-c2aa-4dee-8c39-a2de09cb1f66" providerId="ADAL" clId="{2A1B122D-B64C-488B-9D5E-9A28725F59D5}" dt="2022-09-09T09:06:08.640" v="83" actId="478"/>
          <ac:picMkLst>
            <pc:docMk/>
            <pc:sldMk cId="2881317491" sldId="261"/>
            <ac:picMk id="7" creationId="{9523CA2C-883E-C230-9B32-41B2CE70EC76}"/>
          </ac:picMkLst>
        </pc:picChg>
        <pc:picChg chg="add del mod">
          <ac:chgData name="Marta Lorenzini" userId="517a5ce8-c2aa-4dee-8c39-a2de09cb1f66" providerId="ADAL" clId="{2A1B122D-B64C-488B-9D5E-9A28725F59D5}" dt="2022-09-09T09:06:50.168" v="86" actId="478"/>
          <ac:picMkLst>
            <pc:docMk/>
            <pc:sldMk cId="2881317491" sldId="261"/>
            <ac:picMk id="9" creationId="{692674B2-2062-7DC0-1DEC-D715CDB03F6E}"/>
          </ac:picMkLst>
        </pc:picChg>
        <pc:picChg chg="add mod">
          <ac:chgData name="Marta Lorenzini" userId="517a5ce8-c2aa-4dee-8c39-a2de09cb1f66" providerId="ADAL" clId="{2A1B122D-B64C-488B-9D5E-9A28725F59D5}" dt="2022-09-09T09:09:18.374" v="104" actId="164"/>
          <ac:picMkLst>
            <pc:docMk/>
            <pc:sldMk cId="2881317491" sldId="261"/>
            <ac:picMk id="11" creationId="{B5A1FA5E-C258-3CCC-B1EA-149E9128AA7E}"/>
          </ac:picMkLst>
        </pc:picChg>
        <pc:picChg chg="add del mod">
          <ac:chgData name="Marta Lorenzini" userId="517a5ce8-c2aa-4dee-8c39-a2de09cb1f66" providerId="ADAL" clId="{2A1B122D-B64C-488B-9D5E-9A28725F59D5}" dt="2022-09-09T10:00:36.769" v="176" actId="478"/>
          <ac:picMkLst>
            <pc:docMk/>
            <pc:sldMk cId="2881317491" sldId="261"/>
            <ac:picMk id="16" creationId="{C387C988-A152-F9BD-D966-184B88DAAEF8}"/>
          </ac:picMkLst>
        </pc:picChg>
        <pc:picChg chg="add del mod">
          <ac:chgData name="Marta Lorenzini" userId="517a5ce8-c2aa-4dee-8c39-a2de09cb1f66" providerId="ADAL" clId="{2A1B122D-B64C-488B-9D5E-9A28725F59D5}" dt="2022-09-09T10:00:35.279" v="174" actId="478"/>
          <ac:picMkLst>
            <pc:docMk/>
            <pc:sldMk cId="2881317491" sldId="261"/>
            <ac:picMk id="19" creationId="{9D3655BA-B3C2-7BB6-177C-665A5284AF10}"/>
          </ac:picMkLst>
        </pc:picChg>
        <pc:picChg chg="add del mod">
          <ac:chgData name="Marta Lorenzini" userId="517a5ce8-c2aa-4dee-8c39-a2de09cb1f66" providerId="ADAL" clId="{2A1B122D-B64C-488B-9D5E-9A28725F59D5}" dt="2022-09-09T10:00:36.233" v="175" actId="478"/>
          <ac:picMkLst>
            <pc:docMk/>
            <pc:sldMk cId="2881317491" sldId="261"/>
            <ac:picMk id="21" creationId="{340F0E82-7A8C-5F21-7678-A9E183E4332F}"/>
          </ac:picMkLst>
        </pc:picChg>
        <pc:picChg chg="add mod ord">
          <ac:chgData name="Marta Lorenzini" userId="517a5ce8-c2aa-4dee-8c39-a2de09cb1f66" providerId="ADAL" clId="{2A1B122D-B64C-488B-9D5E-9A28725F59D5}" dt="2022-09-09T10:00:32.598" v="173" actId="1076"/>
          <ac:picMkLst>
            <pc:docMk/>
            <pc:sldMk cId="2881317491" sldId="261"/>
            <ac:picMk id="23" creationId="{CD8BE350-A9A5-7997-22E1-F0DDF956F1BD}"/>
          </ac:picMkLst>
        </pc:picChg>
        <pc:picChg chg="add mod">
          <ac:chgData name="Marta Lorenzini" userId="517a5ce8-c2aa-4dee-8c39-a2de09cb1f66" providerId="ADAL" clId="{2A1B122D-B64C-488B-9D5E-9A28725F59D5}" dt="2022-09-09T10:02:49.974" v="205" actId="207"/>
          <ac:picMkLst>
            <pc:docMk/>
            <pc:sldMk cId="2881317491" sldId="261"/>
            <ac:picMk id="27" creationId="{9F203603-1445-D491-D907-A22C1D2D82BC}"/>
          </ac:picMkLst>
        </pc:picChg>
        <pc:picChg chg="add mod">
          <ac:chgData name="Marta Lorenzini" userId="517a5ce8-c2aa-4dee-8c39-a2de09cb1f66" providerId="ADAL" clId="{2A1B122D-B64C-488B-9D5E-9A28725F59D5}" dt="2022-09-09T10:02:45.765" v="204" actId="207"/>
          <ac:picMkLst>
            <pc:docMk/>
            <pc:sldMk cId="2881317491" sldId="261"/>
            <ac:picMk id="29" creationId="{75AD0834-7116-C26E-3614-500564BAC625}"/>
          </ac:picMkLst>
        </pc:picChg>
        <pc:picChg chg="add mod">
          <ac:chgData name="Marta Lorenzini" userId="517a5ce8-c2aa-4dee-8c39-a2de09cb1f66" providerId="ADAL" clId="{2A1B122D-B64C-488B-9D5E-9A28725F59D5}" dt="2022-09-09T10:02:40.133" v="203" actId="207"/>
          <ac:picMkLst>
            <pc:docMk/>
            <pc:sldMk cId="2881317491" sldId="261"/>
            <ac:picMk id="31" creationId="{23EE8AF5-78D4-E7A0-F55D-B7CD2CF57104}"/>
          </ac:picMkLst>
        </pc:picChg>
        <pc:picChg chg="add mod">
          <ac:chgData name="Marta Lorenzini" userId="517a5ce8-c2aa-4dee-8c39-a2de09cb1f66" providerId="ADAL" clId="{2A1B122D-B64C-488B-9D5E-9A28725F59D5}" dt="2022-09-09T10:02:16.198" v="201" actId="1076"/>
          <ac:picMkLst>
            <pc:docMk/>
            <pc:sldMk cId="2881317491" sldId="261"/>
            <ac:picMk id="33" creationId="{A7A71888-DB89-CDFB-1CC3-868171112653}"/>
          </ac:picMkLst>
        </pc:picChg>
      </pc:sldChg>
      <pc:sldChg chg="del">
        <pc:chgData name="Marta Lorenzini" userId="517a5ce8-c2aa-4dee-8c39-a2de09cb1f66" providerId="ADAL" clId="{2A1B122D-B64C-488B-9D5E-9A28725F59D5}" dt="2022-09-09T08:55:33.414" v="0" actId="2696"/>
        <pc:sldMkLst>
          <pc:docMk/>
          <pc:sldMk cId="1695542290" sldId="262"/>
        </pc:sldMkLst>
      </pc:sldChg>
      <pc:sldChg chg="addSp delSp modSp add mod modAnim">
        <pc:chgData name="Marta Lorenzini" userId="517a5ce8-c2aa-4dee-8c39-a2de09cb1f66" providerId="ADAL" clId="{2A1B122D-B64C-488B-9D5E-9A28725F59D5}" dt="2022-09-09T10:50:40.109" v="490"/>
        <pc:sldMkLst>
          <pc:docMk/>
          <pc:sldMk cId="2204309932" sldId="262"/>
        </pc:sldMkLst>
        <pc:spChg chg="add">
          <ac:chgData name="Marta Lorenzini" userId="517a5ce8-c2aa-4dee-8c39-a2de09cb1f66" providerId="ADAL" clId="{2A1B122D-B64C-488B-9D5E-9A28725F59D5}" dt="2022-09-09T10:39:05.004" v="264" actId="22"/>
          <ac:spMkLst>
            <pc:docMk/>
            <pc:sldMk cId="2204309932" sldId="262"/>
            <ac:spMk id="8" creationId="{6394A91D-9390-DA14-CEF1-A682825D183D}"/>
          </ac:spMkLst>
        </pc:spChg>
        <pc:spChg chg="add mod">
          <ac:chgData name="Marta Lorenzini" userId="517a5ce8-c2aa-4dee-8c39-a2de09cb1f66" providerId="ADAL" clId="{2A1B122D-B64C-488B-9D5E-9A28725F59D5}" dt="2022-09-09T10:39:11.941" v="265" actId="1076"/>
          <ac:spMkLst>
            <pc:docMk/>
            <pc:sldMk cId="2204309932" sldId="262"/>
            <ac:spMk id="10" creationId="{293A7E09-D358-5D04-2B04-1D2472E68048}"/>
          </ac:spMkLst>
        </pc:spChg>
        <pc:spChg chg="add mod">
          <ac:chgData name="Marta Lorenzini" userId="517a5ce8-c2aa-4dee-8c39-a2de09cb1f66" providerId="ADAL" clId="{2A1B122D-B64C-488B-9D5E-9A28725F59D5}" dt="2022-09-09T10:49:56.838" v="487" actId="1076"/>
          <ac:spMkLst>
            <pc:docMk/>
            <pc:sldMk cId="2204309932" sldId="262"/>
            <ac:spMk id="15" creationId="{FC5CFFE1-E0BB-C7FB-2738-7D1ACE92B966}"/>
          </ac:spMkLst>
        </pc:spChg>
        <pc:picChg chg="mod">
          <ac:chgData name="Marta Lorenzini" userId="517a5ce8-c2aa-4dee-8c39-a2de09cb1f66" providerId="ADAL" clId="{2A1B122D-B64C-488B-9D5E-9A28725F59D5}" dt="2022-09-09T10:01:04.689" v="197" actId="1035"/>
          <ac:picMkLst>
            <pc:docMk/>
            <pc:sldMk cId="2204309932" sldId="262"/>
            <ac:picMk id="3" creationId="{E5F371E3-94B5-DD36-61FC-DAB860FFC024}"/>
          </ac:picMkLst>
        </pc:picChg>
        <pc:picChg chg="add mod">
          <ac:chgData name="Marta Lorenzini" userId="517a5ce8-c2aa-4dee-8c39-a2de09cb1f66" providerId="ADAL" clId="{2A1B122D-B64C-488B-9D5E-9A28725F59D5}" dt="2022-09-09T10:37:50.166" v="230" actId="1076"/>
          <ac:picMkLst>
            <pc:docMk/>
            <pc:sldMk cId="2204309932" sldId="262"/>
            <ac:picMk id="6" creationId="{D144617C-4BEB-C907-BBB1-7B2A29CF5C17}"/>
          </ac:picMkLst>
        </pc:picChg>
        <pc:picChg chg="del">
          <ac:chgData name="Marta Lorenzini" userId="517a5ce8-c2aa-4dee-8c39-a2de09cb1f66" providerId="ADAL" clId="{2A1B122D-B64C-488B-9D5E-9A28725F59D5}" dt="2022-09-09T10:37:25.655" v="222" actId="478"/>
          <ac:picMkLst>
            <pc:docMk/>
            <pc:sldMk cId="2204309932" sldId="262"/>
            <ac:picMk id="16" creationId="{C387C988-A152-F9BD-D966-184B88DAAEF8}"/>
          </ac:picMkLst>
        </pc:picChg>
        <pc:picChg chg="del">
          <ac:chgData name="Marta Lorenzini" userId="517a5ce8-c2aa-4dee-8c39-a2de09cb1f66" providerId="ADAL" clId="{2A1B122D-B64C-488B-9D5E-9A28725F59D5}" dt="2022-09-09T10:37:27.077" v="223" actId="478"/>
          <ac:picMkLst>
            <pc:docMk/>
            <pc:sldMk cId="2204309932" sldId="262"/>
            <ac:picMk id="19" creationId="{9D3655BA-B3C2-7BB6-177C-665A5284AF10}"/>
          </ac:picMkLst>
        </pc:picChg>
        <pc:picChg chg="del">
          <ac:chgData name="Marta Lorenzini" userId="517a5ce8-c2aa-4dee-8c39-a2de09cb1f66" providerId="ADAL" clId="{2A1B122D-B64C-488B-9D5E-9A28725F59D5}" dt="2022-09-09T10:37:27.686" v="224" actId="478"/>
          <ac:picMkLst>
            <pc:docMk/>
            <pc:sldMk cId="2204309932" sldId="262"/>
            <ac:picMk id="21" creationId="{340F0E82-7A8C-5F21-7678-A9E183E4332F}"/>
          </ac:picMkLst>
        </pc:picChg>
        <pc:picChg chg="del mod">
          <ac:chgData name="Marta Lorenzini" userId="517a5ce8-c2aa-4dee-8c39-a2de09cb1f66" providerId="ADAL" clId="{2A1B122D-B64C-488B-9D5E-9A28725F59D5}" dt="2022-09-09T10:00:47.853" v="178" actId="478"/>
          <ac:picMkLst>
            <pc:docMk/>
            <pc:sldMk cId="2204309932" sldId="262"/>
            <ac:picMk id="23" creationId="{CD8BE350-A9A5-7997-22E1-F0DDF956F1BD}"/>
          </ac:picMkLst>
        </pc:picChg>
      </pc:sldChg>
      <pc:sldChg chg="addSp delSp modSp add mod ord delAnim modAnim">
        <pc:chgData name="Marta Lorenzini" userId="517a5ce8-c2aa-4dee-8c39-a2de09cb1f66" providerId="ADAL" clId="{2A1B122D-B64C-488B-9D5E-9A28725F59D5}" dt="2022-09-09T10:43:37.149" v="328" actId="1076"/>
        <pc:sldMkLst>
          <pc:docMk/>
          <pc:sldMk cId="1122070928" sldId="263"/>
        </pc:sldMkLst>
        <pc:spChg chg="mod">
          <ac:chgData name="Marta Lorenzini" userId="517a5ce8-c2aa-4dee-8c39-a2de09cb1f66" providerId="ADAL" clId="{2A1B122D-B64C-488B-9D5E-9A28725F59D5}" dt="2022-09-09T10:39:50.219" v="270"/>
          <ac:spMkLst>
            <pc:docMk/>
            <pc:sldMk cId="1122070928" sldId="263"/>
            <ac:spMk id="6" creationId="{D1AD8593-21C8-D4D2-EBA2-EECB4BCE009C}"/>
          </ac:spMkLst>
        </pc:spChg>
        <pc:spChg chg="add del mod">
          <ac:chgData name="Marta Lorenzini" userId="517a5ce8-c2aa-4dee-8c39-a2de09cb1f66" providerId="ADAL" clId="{2A1B122D-B64C-488B-9D5E-9A28725F59D5}" dt="2022-09-09T10:40:09.039" v="281"/>
          <ac:spMkLst>
            <pc:docMk/>
            <pc:sldMk cId="1122070928" sldId="263"/>
            <ac:spMk id="8" creationId="{9AAE430D-4F79-FD29-7FEB-88CF4DAAF384}"/>
          </ac:spMkLst>
        </pc:spChg>
        <pc:spChg chg="add mod">
          <ac:chgData name="Marta Lorenzini" userId="517a5ce8-c2aa-4dee-8c39-a2de09cb1f66" providerId="ADAL" clId="{2A1B122D-B64C-488B-9D5E-9A28725F59D5}" dt="2022-09-09T10:41:22.252" v="295" actId="207"/>
          <ac:spMkLst>
            <pc:docMk/>
            <pc:sldMk cId="1122070928" sldId="263"/>
            <ac:spMk id="16" creationId="{AF0C00CD-1F95-6E2D-FC37-2D5EBDA07C7B}"/>
          </ac:spMkLst>
        </pc:spChg>
        <pc:spChg chg="add mod">
          <ac:chgData name="Marta Lorenzini" userId="517a5ce8-c2aa-4dee-8c39-a2de09cb1f66" providerId="ADAL" clId="{2A1B122D-B64C-488B-9D5E-9A28725F59D5}" dt="2022-09-09T10:41:27.318" v="297" actId="1076"/>
          <ac:spMkLst>
            <pc:docMk/>
            <pc:sldMk cId="1122070928" sldId="263"/>
            <ac:spMk id="19" creationId="{8A848E1B-B38F-30FD-5242-DFDB448420E4}"/>
          </ac:spMkLst>
        </pc:spChg>
        <pc:spChg chg="add mod">
          <ac:chgData name="Marta Lorenzini" userId="517a5ce8-c2aa-4dee-8c39-a2de09cb1f66" providerId="ADAL" clId="{2A1B122D-B64C-488B-9D5E-9A28725F59D5}" dt="2022-09-09T10:43:32.254" v="326" actId="1076"/>
          <ac:spMkLst>
            <pc:docMk/>
            <pc:sldMk cId="1122070928" sldId="263"/>
            <ac:spMk id="30" creationId="{5E08767E-79D4-DB1E-AF54-4F217F716768}"/>
          </ac:spMkLst>
        </pc:spChg>
        <pc:spChg chg="add mod">
          <ac:chgData name="Marta Lorenzini" userId="517a5ce8-c2aa-4dee-8c39-a2de09cb1f66" providerId="ADAL" clId="{2A1B122D-B64C-488B-9D5E-9A28725F59D5}" dt="2022-09-09T10:43:37.149" v="328" actId="1076"/>
          <ac:spMkLst>
            <pc:docMk/>
            <pc:sldMk cId="1122070928" sldId="263"/>
            <ac:spMk id="35" creationId="{049E6652-EB03-3B22-C360-16948946CFCC}"/>
          </ac:spMkLst>
        </pc:spChg>
        <pc:grpChg chg="add del mod">
          <ac:chgData name="Marta Lorenzini" userId="517a5ce8-c2aa-4dee-8c39-a2de09cb1f66" providerId="ADAL" clId="{2A1B122D-B64C-488B-9D5E-9A28725F59D5}" dt="2022-09-09T10:40:09.039" v="281"/>
          <ac:grpSpMkLst>
            <pc:docMk/>
            <pc:sldMk cId="1122070928" sldId="263"/>
            <ac:grpSpMk id="2" creationId="{538CD5A8-3E41-5941-AA30-AA089E949C10}"/>
          </ac:grpSpMkLst>
        </pc:grpChg>
        <pc:picChg chg="mod">
          <ac:chgData name="Marta Lorenzini" userId="517a5ce8-c2aa-4dee-8c39-a2de09cb1f66" providerId="ADAL" clId="{2A1B122D-B64C-488B-9D5E-9A28725F59D5}" dt="2022-09-09T10:39:50.219" v="270"/>
          <ac:picMkLst>
            <pc:docMk/>
            <pc:sldMk cId="1122070928" sldId="263"/>
            <ac:picMk id="3" creationId="{868090F0-84B3-7D72-E65A-CE7802FFB8E3}"/>
          </ac:picMkLst>
        </pc:picChg>
        <pc:picChg chg="add del mod">
          <ac:chgData name="Marta Lorenzini" userId="517a5ce8-c2aa-4dee-8c39-a2de09cb1f66" providerId="ADAL" clId="{2A1B122D-B64C-488B-9D5E-9A28725F59D5}" dt="2022-09-09T10:40:09.039" v="281"/>
          <ac:picMkLst>
            <pc:docMk/>
            <pc:sldMk cId="1122070928" sldId="263"/>
            <ac:picMk id="7" creationId="{73914B61-AA3C-7564-FC58-99FF2898F79E}"/>
          </ac:picMkLst>
        </pc:picChg>
        <pc:picChg chg="add mod">
          <ac:chgData name="Marta Lorenzini" userId="517a5ce8-c2aa-4dee-8c39-a2de09cb1f66" providerId="ADAL" clId="{2A1B122D-B64C-488B-9D5E-9A28725F59D5}" dt="2022-09-09T10:41:03.046" v="291" actId="1076"/>
          <ac:picMkLst>
            <pc:docMk/>
            <pc:sldMk cId="1122070928" sldId="263"/>
            <ac:picMk id="10" creationId="{20A03175-17FC-EBBD-3E95-ED953D2C40D3}"/>
          </ac:picMkLst>
        </pc:picChg>
        <pc:picChg chg="add mod">
          <ac:chgData name="Marta Lorenzini" userId="517a5ce8-c2aa-4dee-8c39-a2de09cb1f66" providerId="ADAL" clId="{2A1B122D-B64C-488B-9D5E-9A28725F59D5}" dt="2022-09-09T10:41:00.678" v="290" actId="1076"/>
          <ac:picMkLst>
            <pc:docMk/>
            <pc:sldMk cId="1122070928" sldId="263"/>
            <ac:picMk id="15" creationId="{6B0374BE-1A1B-20E0-9E93-0D69BF8249E8}"/>
          </ac:picMkLst>
        </pc:picChg>
        <pc:picChg chg="add mod">
          <ac:chgData name="Marta Lorenzini" userId="517a5ce8-c2aa-4dee-8c39-a2de09cb1f66" providerId="ADAL" clId="{2A1B122D-B64C-488B-9D5E-9A28725F59D5}" dt="2022-09-09T10:41:40.575" v="301" actId="1076"/>
          <ac:picMkLst>
            <pc:docMk/>
            <pc:sldMk cId="1122070928" sldId="263"/>
            <ac:picMk id="21" creationId="{77085F7F-11D4-6337-A403-57BA96CC9D9E}"/>
          </ac:picMkLst>
        </pc:picChg>
        <pc:picChg chg="add mod">
          <ac:chgData name="Marta Lorenzini" userId="517a5ce8-c2aa-4dee-8c39-a2de09cb1f66" providerId="ADAL" clId="{2A1B122D-B64C-488B-9D5E-9A28725F59D5}" dt="2022-09-09T10:41:48.183" v="303" actId="1076"/>
          <ac:picMkLst>
            <pc:docMk/>
            <pc:sldMk cId="1122070928" sldId="263"/>
            <ac:picMk id="24" creationId="{DFD01646-734F-D6EA-22CA-A14E21F96E69}"/>
          </ac:picMkLst>
        </pc:picChg>
        <pc:picChg chg="add mod">
          <ac:chgData name="Marta Lorenzini" userId="517a5ce8-c2aa-4dee-8c39-a2de09cb1f66" providerId="ADAL" clId="{2A1B122D-B64C-488B-9D5E-9A28725F59D5}" dt="2022-09-09T10:43:07.230" v="316" actId="1076"/>
          <ac:picMkLst>
            <pc:docMk/>
            <pc:sldMk cId="1122070928" sldId="263"/>
            <ac:picMk id="25" creationId="{2476CF17-4986-E44C-2C9A-ABB7DC45AFD7}"/>
          </ac:picMkLst>
        </pc:picChg>
        <pc:picChg chg="add mod">
          <ac:chgData name="Marta Lorenzini" userId="517a5ce8-c2aa-4dee-8c39-a2de09cb1f66" providerId="ADAL" clId="{2A1B122D-B64C-488B-9D5E-9A28725F59D5}" dt="2022-09-09T10:43:10.727" v="318" actId="1076"/>
          <ac:picMkLst>
            <pc:docMk/>
            <pc:sldMk cId="1122070928" sldId="263"/>
            <ac:picMk id="26" creationId="{C51708AA-397D-EE53-EFD1-DCCD8E09164A}"/>
          </ac:picMkLst>
        </pc:picChg>
        <pc:picChg chg="del">
          <ac:chgData name="Marta Lorenzini" userId="517a5ce8-c2aa-4dee-8c39-a2de09cb1f66" providerId="ADAL" clId="{2A1B122D-B64C-488B-9D5E-9A28725F59D5}" dt="2022-09-09T10:39:42.763" v="269" actId="478"/>
          <ac:picMkLst>
            <pc:docMk/>
            <pc:sldMk cId="1122070928" sldId="263"/>
            <ac:picMk id="27" creationId="{9F203603-1445-D491-D907-A22C1D2D82BC}"/>
          </ac:picMkLst>
        </pc:picChg>
        <pc:picChg chg="del">
          <ac:chgData name="Marta Lorenzini" userId="517a5ce8-c2aa-4dee-8c39-a2de09cb1f66" providerId="ADAL" clId="{2A1B122D-B64C-488B-9D5E-9A28725F59D5}" dt="2022-09-09T10:39:41.096" v="267" actId="478"/>
          <ac:picMkLst>
            <pc:docMk/>
            <pc:sldMk cId="1122070928" sldId="263"/>
            <ac:picMk id="29" creationId="{75AD0834-7116-C26E-3614-500564BAC625}"/>
          </ac:picMkLst>
        </pc:picChg>
        <pc:picChg chg="del">
          <ac:chgData name="Marta Lorenzini" userId="517a5ce8-c2aa-4dee-8c39-a2de09cb1f66" providerId="ADAL" clId="{2A1B122D-B64C-488B-9D5E-9A28725F59D5}" dt="2022-09-09T10:39:42.107" v="268" actId="478"/>
          <ac:picMkLst>
            <pc:docMk/>
            <pc:sldMk cId="1122070928" sldId="263"/>
            <ac:picMk id="31" creationId="{23EE8AF5-78D4-E7A0-F55D-B7CD2CF57104}"/>
          </ac:picMkLst>
        </pc:picChg>
        <pc:picChg chg="del">
          <ac:chgData name="Marta Lorenzini" userId="517a5ce8-c2aa-4dee-8c39-a2de09cb1f66" providerId="ADAL" clId="{2A1B122D-B64C-488B-9D5E-9A28725F59D5}" dt="2022-09-09T10:43:14.599" v="319" actId="478"/>
          <ac:picMkLst>
            <pc:docMk/>
            <pc:sldMk cId="1122070928" sldId="263"/>
            <ac:picMk id="33" creationId="{A7A71888-DB89-CDFB-1CC3-868171112653}"/>
          </ac:picMkLst>
        </pc:picChg>
      </pc:sldChg>
      <pc:sldChg chg="add del">
        <pc:chgData name="Marta Lorenzini" userId="517a5ce8-c2aa-4dee-8c39-a2de09cb1f66" providerId="ADAL" clId="{2A1B122D-B64C-488B-9D5E-9A28725F59D5}" dt="2022-09-09T08:55:57.339" v="4" actId="2696"/>
        <pc:sldMkLst>
          <pc:docMk/>
          <pc:sldMk cId="2780385469" sldId="263"/>
        </pc:sldMkLst>
      </pc:sldChg>
      <pc:sldChg chg="del">
        <pc:chgData name="Marta Lorenzini" userId="517a5ce8-c2aa-4dee-8c39-a2de09cb1f66" providerId="ADAL" clId="{2A1B122D-B64C-488B-9D5E-9A28725F59D5}" dt="2022-09-09T08:55:46.541" v="1" actId="2696"/>
        <pc:sldMkLst>
          <pc:docMk/>
          <pc:sldMk cId="789601870" sldId="264"/>
        </pc:sldMkLst>
      </pc:sldChg>
      <pc:sldChg chg="addSp delSp modSp add mod delAnim modAnim">
        <pc:chgData name="Marta Lorenzini" userId="517a5ce8-c2aa-4dee-8c39-a2de09cb1f66" providerId="ADAL" clId="{2A1B122D-B64C-488B-9D5E-9A28725F59D5}" dt="2022-09-09T15:27:48.827" v="1028" actId="207"/>
        <pc:sldMkLst>
          <pc:docMk/>
          <pc:sldMk cId="3469512191" sldId="264"/>
        </pc:sldMkLst>
        <pc:spChg chg="add mod ord">
          <ac:chgData name="Marta Lorenzini" userId="517a5ce8-c2aa-4dee-8c39-a2de09cb1f66" providerId="ADAL" clId="{2A1B122D-B64C-488B-9D5E-9A28725F59D5}" dt="2022-09-09T14:27:22.189" v="539" actId="167"/>
          <ac:spMkLst>
            <pc:docMk/>
            <pc:sldMk cId="3469512191" sldId="264"/>
            <ac:spMk id="2" creationId="{0E7D4213-E63A-5056-D022-AB4E5A43AD29}"/>
          </ac:spMkLst>
        </pc:spChg>
        <pc:spChg chg="mod">
          <ac:chgData name="Marta Lorenzini" userId="517a5ce8-c2aa-4dee-8c39-a2de09cb1f66" providerId="ADAL" clId="{2A1B122D-B64C-488B-9D5E-9A28725F59D5}" dt="2022-09-09T14:27:04.917" v="535" actId="14100"/>
          <ac:spMkLst>
            <pc:docMk/>
            <pc:sldMk cId="3469512191" sldId="264"/>
            <ac:spMk id="4" creationId="{3FDCA69F-5F2C-6FEC-7908-A07FB63638A9}"/>
          </ac:spMkLst>
        </pc:spChg>
        <pc:spChg chg="add del">
          <ac:chgData name="Marta Lorenzini" userId="517a5ce8-c2aa-4dee-8c39-a2de09cb1f66" providerId="ADAL" clId="{2A1B122D-B64C-488B-9D5E-9A28725F59D5}" dt="2022-09-09T14:36:28.144" v="546" actId="22"/>
          <ac:spMkLst>
            <pc:docMk/>
            <pc:sldMk cId="3469512191" sldId="264"/>
            <ac:spMk id="6" creationId="{0C4895AD-AD81-DE5F-7388-B3BD7042308A}"/>
          </ac:spMkLst>
        </pc:spChg>
        <pc:spChg chg="add mod">
          <ac:chgData name="Marta Lorenzini" userId="517a5ce8-c2aa-4dee-8c39-a2de09cb1f66" providerId="ADAL" clId="{2A1B122D-B64C-488B-9D5E-9A28725F59D5}" dt="2022-09-09T14:54:02.663" v="666" actId="1076"/>
          <ac:spMkLst>
            <pc:docMk/>
            <pc:sldMk cId="3469512191" sldId="264"/>
            <ac:spMk id="7" creationId="{8A2FCB7C-6B42-78A8-7F57-FC424E34A588}"/>
          </ac:spMkLst>
        </pc:spChg>
        <pc:spChg chg="add mod">
          <ac:chgData name="Marta Lorenzini" userId="517a5ce8-c2aa-4dee-8c39-a2de09cb1f66" providerId="ADAL" clId="{2A1B122D-B64C-488B-9D5E-9A28725F59D5}" dt="2022-09-09T14:54:02.663" v="666" actId="1076"/>
          <ac:spMkLst>
            <pc:docMk/>
            <pc:sldMk cId="3469512191" sldId="264"/>
            <ac:spMk id="8" creationId="{C91CA63F-25A0-6243-88E9-51B2C93BAB8A}"/>
          </ac:spMkLst>
        </pc:spChg>
        <pc:spChg chg="add mod">
          <ac:chgData name="Marta Lorenzini" userId="517a5ce8-c2aa-4dee-8c39-a2de09cb1f66" providerId="ADAL" clId="{2A1B122D-B64C-488B-9D5E-9A28725F59D5}" dt="2022-09-09T14:54:02.663" v="666" actId="1076"/>
          <ac:spMkLst>
            <pc:docMk/>
            <pc:sldMk cId="3469512191" sldId="264"/>
            <ac:spMk id="9" creationId="{B850665D-B2FD-52B3-98FD-0037739245C0}"/>
          </ac:spMkLst>
        </pc:spChg>
        <pc:spChg chg="del">
          <ac:chgData name="Marta Lorenzini" userId="517a5ce8-c2aa-4dee-8c39-a2de09cb1f66" providerId="ADAL" clId="{2A1B122D-B64C-488B-9D5E-9A28725F59D5}" dt="2022-09-09T14:26:33.371" v="525" actId="478"/>
          <ac:spMkLst>
            <pc:docMk/>
            <pc:sldMk cId="3469512191" sldId="264"/>
            <ac:spMk id="16" creationId="{AF0C00CD-1F95-6E2D-FC37-2D5EBDA07C7B}"/>
          </ac:spMkLst>
        </pc:spChg>
        <pc:spChg chg="mod">
          <ac:chgData name="Marta Lorenzini" userId="517a5ce8-c2aa-4dee-8c39-a2de09cb1f66" providerId="ADAL" clId="{2A1B122D-B64C-488B-9D5E-9A28725F59D5}" dt="2022-09-09T15:27:48.827" v="1028" actId="207"/>
          <ac:spMkLst>
            <pc:docMk/>
            <pc:sldMk cId="3469512191" sldId="264"/>
            <ac:spMk id="17" creationId="{D5EB07F1-6688-8ADC-A60C-60FA1D038AF4}"/>
          </ac:spMkLst>
        </pc:spChg>
        <pc:spChg chg="add mod">
          <ac:chgData name="Marta Lorenzini" userId="517a5ce8-c2aa-4dee-8c39-a2de09cb1f66" providerId="ADAL" clId="{2A1B122D-B64C-488B-9D5E-9A28725F59D5}" dt="2022-09-09T15:02:53.783" v="707" actId="207"/>
          <ac:spMkLst>
            <pc:docMk/>
            <pc:sldMk cId="3469512191" sldId="264"/>
            <ac:spMk id="18" creationId="{14E0F1FD-3346-1186-BA8B-761C672BB2ED}"/>
          </ac:spMkLst>
        </pc:spChg>
        <pc:spChg chg="del">
          <ac:chgData name="Marta Lorenzini" userId="517a5ce8-c2aa-4dee-8c39-a2de09cb1f66" providerId="ADAL" clId="{2A1B122D-B64C-488B-9D5E-9A28725F59D5}" dt="2022-09-09T14:26:33.371" v="525" actId="478"/>
          <ac:spMkLst>
            <pc:docMk/>
            <pc:sldMk cId="3469512191" sldId="264"/>
            <ac:spMk id="19" creationId="{8A848E1B-B38F-30FD-5242-DFDB448420E4}"/>
          </ac:spMkLst>
        </pc:spChg>
        <pc:spChg chg="add mod ord">
          <ac:chgData name="Marta Lorenzini" userId="517a5ce8-c2aa-4dee-8c39-a2de09cb1f66" providerId="ADAL" clId="{2A1B122D-B64C-488B-9D5E-9A28725F59D5}" dt="2022-09-09T15:02:21.141" v="704" actId="208"/>
          <ac:spMkLst>
            <pc:docMk/>
            <pc:sldMk cId="3469512191" sldId="264"/>
            <ac:spMk id="22" creationId="{BA935A1E-F8E8-CBC1-34AD-A2C27E70E932}"/>
          </ac:spMkLst>
        </pc:spChg>
        <pc:spChg chg="add mod">
          <ac:chgData name="Marta Lorenzini" userId="517a5ce8-c2aa-4dee-8c39-a2de09cb1f66" providerId="ADAL" clId="{2A1B122D-B64C-488B-9D5E-9A28725F59D5}" dt="2022-09-09T15:02:34.582" v="705" actId="207"/>
          <ac:spMkLst>
            <pc:docMk/>
            <pc:sldMk cId="3469512191" sldId="264"/>
            <ac:spMk id="28" creationId="{DE94C983-3A13-EE7E-8690-4EA36F526153}"/>
          </ac:spMkLst>
        </pc:spChg>
        <pc:spChg chg="del">
          <ac:chgData name="Marta Lorenzini" userId="517a5ce8-c2aa-4dee-8c39-a2de09cb1f66" providerId="ADAL" clId="{2A1B122D-B64C-488B-9D5E-9A28725F59D5}" dt="2022-09-09T14:26:33.371" v="525" actId="478"/>
          <ac:spMkLst>
            <pc:docMk/>
            <pc:sldMk cId="3469512191" sldId="264"/>
            <ac:spMk id="30" creationId="{5E08767E-79D4-DB1E-AF54-4F217F716768}"/>
          </ac:spMkLst>
        </pc:spChg>
        <pc:spChg chg="add mod">
          <ac:chgData name="Marta Lorenzini" userId="517a5ce8-c2aa-4dee-8c39-a2de09cb1f66" providerId="ADAL" clId="{2A1B122D-B64C-488B-9D5E-9A28725F59D5}" dt="2022-09-09T15:03:24.183" v="709" actId="208"/>
          <ac:spMkLst>
            <pc:docMk/>
            <pc:sldMk cId="3469512191" sldId="264"/>
            <ac:spMk id="31" creationId="{AEA280F5-DBCE-AB72-0E93-27B4B9B444F4}"/>
          </ac:spMkLst>
        </pc:spChg>
        <pc:spChg chg="del">
          <ac:chgData name="Marta Lorenzini" userId="517a5ce8-c2aa-4dee-8c39-a2de09cb1f66" providerId="ADAL" clId="{2A1B122D-B64C-488B-9D5E-9A28725F59D5}" dt="2022-09-09T14:26:33.371" v="525" actId="478"/>
          <ac:spMkLst>
            <pc:docMk/>
            <pc:sldMk cId="3469512191" sldId="264"/>
            <ac:spMk id="34" creationId="{CF4AD599-C614-1325-705A-438A37336C1C}"/>
          </ac:spMkLst>
        </pc:spChg>
        <pc:spChg chg="del">
          <ac:chgData name="Marta Lorenzini" userId="517a5ce8-c2aa-4dee-8c39-a2de09cb1f66" providerId="ADAL" clId="{2A1B122D-B64C-488B-9D5E-9A28725F59D5}" dt="2022-09-09T14:26:33.371" v="525" actId="478"/>
          <ac:spMkLst>
            <pc:docMk/>
            <pc:sldMk cId="3469512191" sldId="264"/>
            <ac:spMk id="35" creationId="{049E6652-EB03-3B22-C360-16948946CFCC}"/>
          </ac:spMkLst>
        </pc:spChg>
        <pc:spChg chg="del">
          <ac:chgData name="Marta Lorenzini" userId="517a5ce8-c2aa-4dee-8c39-a2de09cb1f66" providerId="ADAL" clId="{2A1B122D-B64C-488B-9D5E-9A28725F59D5}" dt="2022-09-09T14:26:33.371" v="525" actId="478"/>
          <ac:spMkLst>
            <pc:docMk/>
            <pc:sldMk cId="3469512191" sldId="264"/>
            <ac:spMk id="36" creationId="{862442C5-B5DB-514F-068D-01F44F135B68}"/>
          </ac:spMkLst>
        </pc:spChg>
        <pc:spChg chg="add mod">
          <ac:chgData name="Marta Lorenzini" userId="517a5ce8-c2aa-4dee-8c39-a2de09cb1f66" providerId="ADAL" clId="{2A1B122D-B64C-488B-9D5E-9A28725F59D5}" dt="2022-09-09T15:10:07.200" v="810" actId="1076"/>
          <ac:spMkLst>
            <pc:docMk/>
            <pc:sldMk cId="3469512191" sldId="264"/>
            <ac:spMk id="43" creationId="{88E7431D-FCCF-1F9E-6F44-EC41454B26CA}"/>
          </ac:spMkLst>
        </pc:spChg>
        <pc:spChg chg="add mod">
          <ac:chgData name="Marta Lorenzini" userId="517a5ce8-c2aa-4dee-8c39-a2de09cb1f66" providerId="ADAL" clId="{2A1B122D-B64C-488B-9D5E-9A28725F59D5}" dt="2022-09-09T15:10:07.200" v="810" actId="1076"/>
          <ac:spMkLst>
            <pc:docMk/>
            <pc:sldMk cId="3469512191" sldId="264"/>
            <ac:spMk id="45" creationId="{E180A850-99E4-5951-B0DE-88CF81E36B0F}"/>
          </ac:spMkLst>
        </pc:spChg>
        <pc:spChg chg="add mod">
          <ac:chgData name="Marta Lorenzini" userId="517a5ce8-c2aa-4dee-8c39-a2de09cb1f66" providerId="ADAL" clId="{2A1B122D-B64C-488B-9D5E-9A28725F59D5}" dt="2022-09-09T15:06:53.119" v="790" actId="20577"/>
          <ac:spMkLst>
            <pc:docMk/>
            <pc:sldMk cId="3469512191" sldId="264"/>
            <ac:spMk id="48" creationId="{A4743394-E721-4603-4929-1D0449234DC0}"/>
          </ac:spMkLst>
        </pc:spChg>
        <pc:spChg chg="add mod">
          <ac:chgData name="Marta Lorenzini" userId="517a5ce8-c2aa-4dee-8c39-a2de09cb1f66" providerId="ADAL" clId="{2A1B122D-B64C-488B-9D5E-9A28725F59D5}" dt="2022-09-09T15:10:41.159" v="813" actId="207"/>
          <ac:spMkLst>
            <pc:docMk/>
            <pc:sldMk cId="3469512191" sldId="264"/>
            <ac:spMk id="50" creationId="{99C2B786-942F-3F6A-55FF-692AF38A8C3F}"/>
          </ac:spMkLst>
        </pc:spChg>
        <pc:spChg chg="add mod">
          <ac:chgData name="Marta Lorenzini" userId="517a5ce8-c2aa-4dee-8c39-a2de09cb1f66" providerId="ADAL" clId="{2A1B122D-B64C-488B-9D5E-9A28725F59D5}" dt="2022-09-09T15:10:44.840" v="814" actId="207"/>
          <ac:spMkLst>
            <pc:docMk/>
            <pc:sldMk cId="3469512191" sldId="264"/>
            <ac:spMk id="52" creationId="{B7672AE7-4D5A-4360-06C0-D3C9953B124C}"/>
          </ac:spMkLst>
        </pc:spChg>
        <pc:spChg chg="add mod">
          <ac:chgData name="Marta Lorenzini" userId="517a5ce8-c2aa-4dee-8c39-a2de09cb1f66" providerId="ADAL" clId="{2A1B122D-B64C-488B-9D5E-9A28725F59D5}" dt="2022-09-09T15:16:03.960" v="838" actId="1076"/>
          <ac:spMkLst>
            <pc:docMk/>
            <pc:sldMk cId="3469512191" sldId="264"/>
            <ac:spMk id="54" creationId="{B28F6728-BCA1-F71C-9E0B-D0B684AAC6A7}"/>
          </ac:spMkLst>
        </pc:spChg>
        <pc:spChg chg="add mod">
          <ac:chgData name="Marta Lorenzini" userId="517a5ce8-c2aa-4dee-8c39-a2de09cb1f66" providerId="ADAL" clId="{2A1B122D-B64C-488B-9D5E-9A28725F59D5}" dt="2022-09-09T15:15:50.311" v="837" actId="1076"/>
          <ac:spMkLst>
            <pc:docMk/>
            <pc:sldMk cId="3469512191" sldId="264"/>
            <ac:spMk id="56" creationId="{08CE7921-5077-35A7-4A76-1DBC1D5E4D0F}"/>
          </ac:spMkLst>
        </pc:spChg>
        <pc:spChg chg="add mod">
          <ac:chgData name="Marta Lorenzini" userId="517a5ce8-c2aa-4dee-8c39-a2de09cb1f66" providerId="ADAL" clId="{2A1B122D-B64C-488B-9D5E-9A28725F59D5}" dt="2022-09-09T15:26:04.931" v="988" actId="20577"/>
          <ac:spMkLst>
            <pc:docMk/>
            <pc:sldMk cId="3469512191" sldId="264"/>
            <ac:spMk id="57" creationId="{97DDD2FC-E835-B32F-4C3E-B7E2CB6820BB}"/>
          </ac:spMkLst>
        </pc:spChg>
        <pc:spChg chg="add del">
          <ac:chgData name="Marta Lorenzini" userId="517a5ce8-c2aa-4dee-8c39-a2de09cb1f66" providerId="ADAL" clId="{2A1B122D-B64C-488B-9D5E-9A28725F59D5}" dt="2022-09-09T15:21:45.682" v="941" actId="478"/>
          <ac:spMkLst>
            <pc:docMk/>
            <pc:sldMk cId="3469512191" sldId="264"/>
            <ac:spMk id="58" creationId="{93D5D864-DB1B-7304-108B-D3B70AB4AD97}"/>
          </ac:spMkLst>
        </pc:spChg>
        <pc:spChg chg="add mod ord">
          <ac:chgData name="Marta Lorenzini" userId="517a5ce8-c2aa-4dee-8c39-a2de09cb1f66" providerId="ADAL" clId="{2A1B122D-B64C-488B-9D5E-9A28725F59D5}" dt="2022-09-09T15:23:50.873" v="968" actId="14100"/>
          <ac:spMkLst>
            <pc:docMk/>
            <pc:sldMk cId="3469512191" sldId="264"/>
            <ac:spMk id="59" creationId="{B37550C0-7097-D91D-59C5-F93B6EE1365C}"/>
          </ac:spMkLst>
        </pc:spChg>
        <pc:grpChg chg="del">
          <ac:chgData name="Marta Lorenzini" userId="517a5ce8-c2aa-4dee-8c39-a2de09cb1f66" providerId="ADAL" clId="{2A1B122D-B64C-488B-9D5E-9A28725F59D5}" dt="2022-09-09T14:26:33.371" v="525" actId="478"/>
          <ac:grpSpMkLst>
            <pc:docMk/>
            <pc:sldMk cId="3469512191" sldId="264"/>
            <ac:grpSpMk id="13" creationId="{30314895-833C-C3C0-2DA7-E64B983F6B34}"/>
          </ac:grpSpMkLst>
        </pc:grp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10" creationId="{20A03175-17FC-EBBD-3E95-ED953D2C40D3}"/>
          </ac:picMkLst>
        </pc:pic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15" creationId="{6B0374BE-1A1B-20E0-9E93-0D69BF8249E8}"/>
          </ac:picMkLst>
        </pc:pic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21" creationId="{77085F7F-11D4-6337-A403-57BA96CC9D9E}"/>
          </ac:picMkLst>
        </pc:pic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23" creationId="{CD8BE350-A9A5-7997-22E1-F0DDF956F1BD}"/>
          </ac:picMkLst>
        </pc:pic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24" creationId="{DFD01646-734F-D6EA-22CA-A14E21F96E69}"/>
          </ac:picMkLst>
        </pc:pic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25" creationId="{2476CF17-4986-E44C-2C9A-ABB7DC45AFD7}"/>
          </ac:picMkLst>
        </pc:picChg>
        <pc:picChg chg="del">
          <ac:chgData name="Marta Lorenzini" userId="517a5ce8-c2aa-4dee-8c39-a2de09cb1f66" providerId="ADAL" clId="{2A1B122D-B64C-488B-9D5E-9A28725F59D5}" dt="2022-09-09T14:26:33.371" v="525" actId="478"/>
          <ac:picMkLst>
            <pc:docMk/>
            <pc:sldMk cId="3469512191" sldId="264"/>
            <ac:picMk id="26" creationId="{C51708AA-397D-EE53-EFD1-DCCD8E09164A}"/>
          </ac:picMkLst>
        </pc:picChg>
        <pc:cxnChg chg="add mod">
          <ac:chgData name="Marta Lorenzini" userId="517a5ce8-c2aa-4dee-8c39-a2de09cb1f66" providerId="ADAL" clId="{2A1B122D-B64C-488B-9D5E-9A28725F59D5}" dt="2022-09-09T15:10:07.200" v="810" actId="1076"/>
          <ac:cxnSpMkLst>
            <pc:docMk/>
            <pc:sldMk cId="3469512191" sldId="264"/>
            <ac:cxnSpMk id="33" creationId="{7C45DA32-7277-BBED-D7E8-2A72936CB250}"/>
          </ac:cxnSpMkLst>
        </pc:cxnChg>
        <pc:cxnChg chg="add mod">
          <ac:chgData name="Marta Lorenzini" userId="517a5ce8-c2aa-4dee-8c39-a2de09cb1f66" providerId="ADAL" clId="{2A1B122D-B64C-488B-9D5E-9A28725F59D5}" dt="2022-09-09T15:10:07.200" v="810" actId="1076"/>
          <ac:cxnSpMkLst>
            <pc:docMk/>
            <pc:sldMk cId="3469512191" sldId="264"/>
            <ac:cxnSpMk id="44" creationId="{DE16C0FD-9B37-2E6B-8947-E88D7F3901B3}"/>
          </ac:cxnSpMkLst>
        </pc:cxnChg>
        <pc:cxnChg chg="add mod">
          <ac:chgData name="Marta Lorenzini" userId="517a5ce8-c2aa-4dee-8c39-a2de09cb1f66" providerId="ADAL" clId="{2A1B122D-B64C-488B-9D5E-9A28725F59D5}" dt="2022-09-09T15:06:44.263" v="783" actId="1076"/>
          <ac:cxnSpMkLst>
            <pc:docMk/>
            <pc:sldMk cId="3469512191" sldId="264"/>
            <ac:cxnSpMk id="47" creationId="{03DCD1C2-E8E0-8156-BA49-44A5F148AD90}"/>
          </ac:cxnSpMkLst>
        </pc:cxnChg>
        <pc:cxnChg chg="add mod">
          <ac:chgData name="Marta Lorenzini" userId="517a5ce8-c2aa-4dee-8c39-a2de09cb1f66" providerId="ADAL" clId="{2A1B122D-B64C-488B-9D5E-9A28725F59D5}" dt="2022-09-09T15:10:50.488" v="815" actId="208"/>
          <ac:cxnSpMkLst>
            <pc:docMk/>
            <pc:sldMk cId="3469512191" sldId="264"/>
            <ac:cxnSpMk id="49" creationId="{168B5A37-D536-EB33-4C40-5D7C6347B7FB}"/>
          </ac:cxnSpMkLst>
        </pc:cxnChg>
        <pc:cxnChg chg="add mod">
          <ac:chgData name="Marta Lorenzini" userId="517a5ce8-c2aa-4dee-8c39-a2de09cb1f66" providerId="ADAL" clId="{2A1B122D-B64C-488B-9D5E-9A28725F59D5}" dt="2022-09-09T15:11:00.071" v="816" actId="208"/>
          <ac:cxnSpMkLst>
            <pc:docMk/>
            <pc:sldMk cId="3469512191" sldId="264"/>
            <ac:cxnSpMk id="51" creationId="{EF5B2C0D-FF37-877E-A6B3-96A75B1F0A36}"/>
          </ac:cxnSpMkLst>
        </pc:cxnChg>
        <pc:cxnChg chg="add mod">
          <ac:chgData name="Marta Lorenzini" userId="517a5ce8-c2aa-4dee-8c39-a2de09cb1f66" providerId="ADAL" clId="{2A1B122D-B64C-488B-9D5E-9A28725F59D5}" dt="2022-09-09T15:16:03.960" v="838" actId="1076"/>
          <ac:cxnSpMkLst>
            <pc:docMk/>
            <pc:sldMk cId="3469512191" sldId="264"/>
            <ac:cxnSpMk id="53" creationId="{C0318642-E5C2-9324-9EE3-0DDCE28952F4}"/>
          </ac:cxnSpMkLst>
        </pc:cxnChg>
        <pc:cxnChg chg="add mod">
          <ac:chgData name="Marta Lorenzini" userId="517a5ce8-c2aa-4dee-8c39-a2de09cb1f66" providerId="ADAL" clId="{2A1B122D-B64C-488B-9D5E-9A28725F59D5}" dt="2022-09-09T15:15:50.311" v="837" actId="1076"/>
          <ac:cxnSpMkLst>
            <pc:docMk/>
            <pc:sldMk cId="3469512191" sldId="264"/>
            <ac:cxnSpMk id="55" creationId="{ECA324DC-E965-42C9-F379-318EA2DA0FAE}"/>
          </ac:cxnSpMkLst>
        </pc:cxnChg>
      </pc:sldChg>
      <pc:sldChg chg="addSp delSp modSp add mod delAnim modAnim">
        <pc:chgData name="Marta Lorenzini" userId="517a5ce8-c2aa-4dee-8c39-a2de09cb1f66" providerId="ADAL" clId="{2A1B122D-B64C-488B-9D5E-9A28725F59D5}" dt="2022-09-09T15:35:08.854" v="1084" actId="20577"/>
        <pc:sldMkLst>
          <pc:docMk/>
          <pc:sldMk cId="2488034209" sldId="265"/>
        </pc:sldMkLst>
        <pc:spChg chg="del">
          <ac:chgData name="Marta Lorenzini" userId="517a5ce8-c2aa-4dee-8c39-a2de09cb1f66" providerId="ADAL" clId="{2A1B122D-B64C-488B-9D5E-9A28725F59D5}" dt="2022-09-09T15:32:04.789" v="1048" actId="478"/>
          <ac:spMkLst>
            <pc:docMk/>
            <pc:sldMk cId="2488034209" sldId="265"/>
            <ac:spMk id="2" creationId="{0E7D4213-E63A-5056-D022-AB4E5A43AD29}"/>
          </ac:spMkLst>
        </pc:spChg>
        <pc:spChg chg="mod">
          <ac:chgData name="Marta Lorenzini" userId="517a5ce8-c2aa-4dee-8c39-a2de09cb1f66" providerId="ADAL" clId="{2A1B122D-B64C-488B-9D5E-9A28725F59D5}" dt="2022-09-09T15:32:03.524" v="1047" actId="14100"/>
          <ac:spMkLst>
            <pc:docMk/>
            <pc:sldMk cId="2488034209" sldId="265"/>
            <ac:spMk id="4" creationId="{3FDCA69F-5F2C-6FEC-7908-A07FB63638A9}"/>
          </ac:spMkLst>
        </pc:spChg>
        <pc:spChg chg="add del mod">
          <ac:chgData name="Marta Lorenzini" userId="517a5ce8-c2aa-4dee-8c39-a2de09cb1f66" providerId="ADAL" clId="{2A1B122D-B64C-488B-9D5E-9A28725F59D5}" dt="2022-09-09T15:30:57.591" v="1036" actId="22"/>
          <ac:spMkLst>
            <pc:docMk/>
            <pc:sldMk cId="2488034209" sldId="265"/>
            <ac:spMk id="6" creationId="{C6698323-116C-819F-9158-2EE4E6D5A2CB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7" creationId="{8A2FCB7C-6B42-78A8-7F57-FC424E34A588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8" creationId="{C91CA63F-25A0-6243-88E9-51B2C93BAB8A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9" creationId="{B850665D-B2FD-52B3-98FD-0037739245C0}"/>
          </ac:spMkLst>
        </pc:spChg>
        <pc:spChg chg="mod">
          <ac:chgData name="Marta Lorenzini" userId="517a5ce8-c2aa-4dee-8c39-a2de09cb1f66" providerId="ADAL" clId="{2A1B122D-B64C-488B-9D5E-9A28725F59D5}" dt="2022-09-09T15:35:08.854" v="1084" actId="20577"/>
          <ac:spMkLst>
            <pc:docMk/>
            <pc:sldMk cId="2488034209" sldId="265"/>
            <ac:spMk id="17" creationId="{D5EB07F1-6688-8ADC-A60C-60FA1D038AF4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18" creationId="{14E0F1FD-3346-1186-BA8B-761C672BB2ED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22" creationId="{BA935A1E-F8E8-CBC1-34AD-A2C27E70E932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28" creationId="{DE94C983-3A13-EE7E-8690-4EA36F526153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31" creationId="{AEA280F5-DBCE-AB72-0E93-27B4B9B444F4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43" creationId="{88E7431D-FCCF-1F9E-6F44-EC41454B26CA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45" creationId="{E180A850-99E4-5951-B0DE-88CF81E36B0F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48" creationId="{A4743394-E721-4603-4929-1D0449234DC0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50" creationId="{99C2B786-942F-3F6A-55FF-692AF38A8C3F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52" creationId="{B7672AE7-4D5A-4360-06C0-D3C9953B124C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54" creationId="{B28F6728-BCA1-F71C-9E0B-D0B684AAC6A7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56" creationId="{08CE7921-5077-35A7-4A76-1DBC1D5E4D0F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57" creationId="{97DDD2FC-E835-B32F-4C3E-B7E2CB6820BB}"/>
          </ac:spMkLst>
        </pc:spChg>
        <pc:spChg chg="del">
          <ac:chgData name="Marta Lorenzini" userId="517a5ce8-c2aa-4dee-8c39-a2de09cb1f66" providerId="ADAL" clId="{2A1B122D-B64C-488B-9D5E-9A28725F59D5}" dt="2022-09-09T15:29:54.411" v="1030" actId="478"/>
          <ac:spMkLst>
            <pc:docMk/>
            <pc:sldMk cId="2488034209" sldId="265"/>
            <ac:spMk id="59" creationId="{B37550C0-7097-D91D-59C5-F93B6EE1365C}"/>
          </ac:spMkLst>
        </pc:sp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33" creationId="{7C45DA32-7277-BBED-D7E8-2A72936CB250}"/>
          </ac:cxnSpMkLst>
        </pc:cxn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44" creationId="{DE16C0FD-9B37-2E6B-8947-E88D7F3901B3}"/>
          </ac:cxnSpMkLst>
        </pc:cxn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47" creationId="{03DCD1C2-E8E0-8156-BA49-44A5F148AD90}"/>
          </ac:cxnSpMkLst>
        </pc:cxn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49" creationId="{168B5A37-D536-EB33-4C40-5D7C6347B7FB}"/>
          </ac:cxnSpMkLst>
        </pc:cxn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51" creationId="{EF5B2C0D-FF37-877E-A6B3-96A75B1F0A36}"/>
          </ac:cxnSpMkLst>
        </pc:cxn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53" creationId="{C0318642-E5C2-9324-9EE3-0DDCE28952F4}"/>
          </ac:cxnSpMkLst>
        </pc:cxnChg>
        <pc:cxnChg chg="del">
          <ac:chgData name="Marta Lorenzini" userId="517a5ce8-c2aa-4dee-8c39-a2de09cb1f66" providerId="ADAL" clId="{2A1B122D-B64C-488B-9D5E-9A28725F59D5}" dt="2022-09-09T15:29:54.411" v="1030" actId="478"/>
          <ac:cxnSpMkLst>
            <pc:docMk/>
            <pc:sldMk cId="2488034209" sldId="265"/>
            <ac:cxnSpMk id="55" creationId="{ECA324DC-E965-42C9-F379-318EA2DA0FAE}"/>
          </ac:cxnSpMkLst>
        </pc:cxnChg>
      </pc:sldChg>
      <pc:sldChg chg="del">
        <pc:chgData name="Marta Lorenzini" userId="517a5ce8-c2aa-4dee-8c39-a2de09cb1f66" providerId="ADAL" clId="{2A1B122D-B64C-488B-9D5E-9A28725F59D5}" dt="2022-09-09T08:55:33.414" v="0" actId="2696"/>
        <pc:sldMkLst>
          <pc:docMk/>
          <pc:sldMk cId="2822569499" sldId="265"/>
        </pc:sldMkLst>
      </pc:sldChg>
      <pc:sldChg chg="modSp add mod ord">
        <pc:chgData name="Marta Lorenzini" userId="517a5ce8-c2aa-4dee-8c39-a2de09cb1f66" providerId="ADAL" clId="{2A1B122D-B64C-488B-9D5E-9A28725F59D5}" dt="2022-09-09T15:36:50.454" v="1104" actId="20577"/>
        <pc:sldMkLst>
          <pc:docMk/>
          <pc:sldMk cId="443874992" sldId="266"/>
        </pc:sldMkLst>
        <pc:spChg chg="mod">
          <ac:chgData name="Marta Lorenzini" userId="517a5ce8-c2aa-4dee-8c39-a2de09cb1f66" providerId="ADAL" clId="{2A1B122D-B64C-488B-9D5E-9A28725F59D5}" dt="2022-09-09T15:36:50.454" v="1104" actId="20577"/>
          <ac:spMkLst>
            <pc:docMk/>
            <pc:sldMk cId="443874992" sldId="266"/>
            <ac:spMk id="205" creationId="{00000000-0000-0000-0000-000000000000}"/>
          </ac:spMkLst>
        </pc:spChg>
      </pc:sldChg>
      <pc:sldChg chg="modSp add mod">
        <pc:chgData name="Marta Lorenzini" userId="517a5ce8-c2aa-4dee-8c39-a2de09cb1f66" providerId="ADAL" clId="{2A1B122D-B64C-488B-9D5E-9A28725F59D5}" dt="2022-09-09T15:44:57.415" v="1229" actId="255"/>
        <pc:sldMkLst>
          <pc:docMk/>
          <pc:sldMk cId="3062995161" sldId="267"/>
        </pc:sldMkLst>
        <pc:spChg chg="mod">
          <ac:chgData name="Marta Lorenzini" userId="517a5ce8-c2aa-4dee-8c39-a2de09cb1f66" providerId="ADAL" clId="{2A1B122D-B64C-488B-9D5E-9A28725F59D5}" dt="2022-09-09T15:38:59.605" v="1125" actId="20577"/>
          <ac:spMkLst>
            <pc:docMk/>
            <pc:sldMk cId="3062995161" sldId="267"/>
            <ac:spMk id="4" creationId="{3FDCA69F-5F2C-6FEC-7908-A07FB63638A9}"/>
          </ac:spMkLst>
        </pc:spChg>
        <pc:spChg chg="mod">
          <ac:chgData name="Marta Lorenzini" userId="517a5ce8-c2aa-4dee-8c39-a2de09cb1f66" providerId="ADAL" clId="{2A1B122D-B64C-488B-9D5E-9A28725F59D5}" dt="2022-09-09T15:44:57.415" v="1229" actId="255"/>
          <ac:spMkLst>
            <pc:docMk/>
            <pc:sldMk cId="3062995161" sldId="267"/>
            <ac:spMk id="17" creationId="{D5EB07F1-6688-8ADC-A60C-60FA1D038AF4}"/>
          </ac:spMkLst>
        </pc:spChg>
      </pc:sldChg>
      <pc:sldChg chg="addSp delSp modSp add mod">
        <pc:chgData name="Marta Lorenzini" userId="517a5ce8-c2aa-4dee-8c39-a2de09cb1f66" providerId="ADAL" clId="{2A1B122D-B64C-488B-9D5E-9A28725F59D5}" dt="2022-09-09T15:47:14.809" v="1290" actId="207"/>
        <pc:sldMkLst>
          <pc:docMk/>
          <pc:sldMk cId="274769321" sldId="268"/>
        </pc:sldMkLst>
        <pc:spChg chg="mod">
          <ac:chgData name="Marta Lorenzini" userId="517a5ce8-c2aa-4dee-8c39-a2de09cb1f66" providerId="ADAL" clId="{2A1B122D-B64C-488B-9D5E-9A28725F59D5}" dt="2022-09-09T15:45:25.735" v="1248" actId="20577"/>
          <ac:spMkLst>
            <pc:docMk/>
            <pc:sldMk cId="274769321" sldId="268"/>
            <ac:spMk id="4" creationId="{3FDCA69F-5F2C-6FEC-7908-A07FB63638A9}"/>
          </ac:spMkLst>
        </pc:spChg>
        <pc:spChg chg="del mod">
          <ac:chgData name="Marta Lorenzini" userId="517a5ce8-c2aa-4dee-8c39-a2de09cb1f66" providerId="ADAL" clId="{2A1B122D-B64C-488B-9D5E-9A28725F59D5}" dt="2022-09-09T15:45:45.799" v="1251" actId="478"/>
          <ac:spMkLst>
            <pc:docMk/>
            <pc:sldMk cId="274769321" sldId="268"/>
            <ac:spMk id="17" creationId="{D5EB07F1-6688-8ADC-A60C-60FA1D038AF4}"/>
          </ac:spMkLst>
        </pc:spChg>
        <pc:graphicFrameChg chg="add mod modGraphic">
          <ac:chgData name="Marta Lorenzini" userId="517a5ce8-c2aa-4dee-8c39-a2de09cb1f66" providerId="ADAL" clId="{2A1B122D-B64C-488B-9D5E-9A28725F59D5}" dt="2022-09-09T15:47:14.809" v="1290" actId="207"/>
          <ac:graphicFrameMkLst>
            <pc:docMk/>
            <pc:sldMk cId="274769321" sldId="268"/>
            <ac:graphicFrameMk id="2" creationId="{087B32C5-77F6-15CB-FD82-5256E56F08C5}"/>
          </ac:graphicFrameMkLst>
        </pc:graphicFrameChg>
      </pc:sldChg>
    </pc:docChg>
  </pc:docChgLst>
  <pc:docChgLst>
    <pc:chgData name="Marta Lorenzini" userId="517a5ce8-c2aa-4dee-8c39-a2de09cb1f66" providerId="ADAL" clId="{91530407-FF6F-460E-B0C0-2078F0CF0C55}"/>
    <pc:docChg chg="undo custSel addSld delSld modSld">
      <pc:chgData name="Marta Lorenzini" userId="517a5ce8-c2aa-4dee-8c39-a2de09cb1f66" providerId="ADAL" clId="{91530407-FF6F-460E-B0C0-2078F0CF0C55}" dt="2022-05-21T15:36:17.740" v="1389" actId="20577"/>
      <pc:docMkLst>
        <pc:docMk/>
      </pc:docMkLst>
      <pc:sldChg chg="delSp modSp mod">
        <pc:chgData name="Marta Lorenzini" userId="517a5ce8-c2aa-4dee-8c39-a2de09cb1f66" providerId="ADAL" clId="{91530407-FF6F-460E-B0C0-2078F0CF0C55}" dt="2022-05-21T15:33:14.846" v="1376" actId="478"/>
        <pc:sldMkLst>
          <pc:docMk/>
          <pc:sldMk cId="0" sldId="256"/>
        </pc:sldMkLst>
        <pc:spChg chg="mod">
          <ac:chgData name="Marta Lorenzini" userId="517a5ce8-c2aa-4dee-8c39-a2de09cb1f66" providerId="ADAL" clId="{91530407-FF6F-460E-B0C0-2078F0CF0C55}" dt="2022-05-21T14:05:35.657" v="0"/>
          <ac:spMkLst>
            <pc:docMk/>
            <pc:sldMk cId="0" sldId="256"/>
            <ac:spMk id="205" creationId="{00000000-0000-0000-0000-000000000000}"/>
          </ac:spMkLst>
        </pc:spChg>
        <pc:spChg chg="mod">
          <ac:chgData name="Marta Lorenzini" userId="517a5ce8-c2aa-4dee-8c39-a2de09cb1f66" providerId="ADAL" clId="{91530407-FF6F-460E-B0C0-2078F0CF0C55}" dt="2022-05-21T15:32:18.471" v="1365" actId="207"/>
          <ac:spMkLst>
            <pc:docMk/>
            <pc:sldMk cId="0" sldId="256"/>
            <ac:spMk id="206" creationId="{00000000-0000-0000-0000-000000000000}"/>
          </ac:spMkLst>
        </pc:spChg>
        <pc:spChg chg="del">
          <ac:chgData name="Marta Lorenzini" userId="517a5ce8-c2aa-4dee-8c39-a2de09cb1f66" providerId="ADAL" clId="{91530407-FF6F-460E-B0C0-2078F0CF0C55}" dt="2022-05-21T15:33:14.846" v="1376" actId="478"/>
          <ac:spMkLst>
            <pc:docMk/>
            <pc:sldMk cId="0" sldId="256"/>
            <ac:spMk id="207" creationId="{00000000-0000-0000-0000-000000000000}"/>
          </ac:spMkLst>
        </pc:spChg>
      </pc:sldChg>
      <pc:sldChg chg="addSp delSp modSp mod">
        <pc:chgData name="Marta Lorenzini" userId="517a5ce8-c2aa-4dee-8c39-a2de09cb1f66" providerId="ADAL" clId="{91530407-FF6F-460E-B0C0-2078F0CF0C55}" dt="2022-05-21T14:22:16.009" v="391" actId="1076"/>
        <pc:sldMkLst>
          <pc:docMk/>
          <pc:sldMk cId="0" sldId="257"/>
        </pc:sldMkLst>
        <pc:spChg chg="add mod">
          <ac:chgData name="Marta Lorenzini" userId="517a5ce8-c2aa-4dee-8c39-a2de09cb1f66" providerId="ADAL" clId="{91530407-FF6F-460E-B0C0-2078F0CF0C55}" dt="2022-05-21T14:22:16.009" v="391" actId="1076"/>
          <ac:spMkLst>
            <pc:docMk/>
            <pc:sldMk cId="0" sldId="257"/>
            <ac:spMk id="3" creationId="{2E0F7151-83C8-872E-45B0-52486C80365E}"/>
          </ac:spMkLst>
        </pc:spChg>
        <pc:spChg chg="add mod">
          <ac:chgData name="Marta Lorenzini" userId="517a5ce8-c2aa-4dee-8c39-a2de09cb1f66" providerId="ADAL" clId="{91530407-FF6F-460E-B0C0-2078F0CF0C55}" dt="2022-05-21T14:14:56.904" v="257" actId="1037"/>
          <ac:spMkLst>
            <pc:docMk/>
            <pc:sldMk cId="0" sldId="257"/>
            <ac:spMk id="24" creationId="{1BEC6662-6E4D-9AC7-2D81-B58714AAB4C5}"/>
          </ac:spMkLst>
        </pc:spChg>
        <pc:spChg chg="add mod">
          <ac:chgData name="Marta Lorenzini" userId="517a5ce8-c2aa-4dee-8c39-a2de09cb1f66" providerId="ADAL" clId="{91530407-FF6F-460E-B0C0-2078F0CF0C55}" dt="2022-05-21T14:14:56.904" v="257" actId="1037"/>
          <ac:spMkLst>
            <pc:docMk/>
            <pc:sldMk cId="0" sldId="257"/>
            <ac:spMk id="25" creationId="{1BD0E80C-BBD9-9DF3-3ACC-D3425D45B8EA}"/>
          </ac:spMkLst>
        </pc:spChg>
        <pc:spChg chg="add mod">
          <ac:chgData name="Marta Lorenzini" userId="517a5ce8-c2aa-4dee-8c39-a2de09cb1f66" providerId="ADAL" clId="{91530407-FF6F-460E-B0C0-2078F0CF0C55}" dt="2022-05-21T14:14:56.904" v="257" actId="1037"/>
          <ac:spMkLst>
            <pc:docMk/>
            <pc:sldMk cId="0" sldId="257"/>
            <ac:spMk id="26" creationId="{B52909D0-D889-3335-7664-08D7EBFEF3EC}"/>
          </ac:spMkLst>
        </pc:spChg>
        <pc:spChg chg="add mod">
          <ac:chgData name="Marta Lorenzini" userId="517a5ce8-c2aa-4dee-8c39-a2de09cb1f66" providerId="ADAL" clId="{91530407-FF6F-460E-B0C0-2078F0CF0C55}" dt="2022-05-21T14:20:31.392" v="328" actId="1037"/>
          <ac:spMkLst>
            <pc:docMk/>
            <pc:sldMk cId="0" sldId="257"/>
            <ac:spMk id="27" creationId="{C1BD750C-AC50-BFB5-50C4-FF8459D83BB8}"/>
          </ac:spMkLst>
        </pc:spChg>
        <pc:spChg chg="add mod">
          <ac:chgData name="Marta Lorenzini" userId="517a5ce8-c2aa-4dee-8c39-a2de09cb1f66" providerId="ADAL" clId="{91530407-FF6F-460E-B0C0-2078F0CF0C55}" dt="2022-05-21T14:20:31.392" v="328" actId="1037"/>
          <ac:spMkLst>
            <pc:docMk/>
            <pc:sldMk cId="0" sldId="257"/>
            <ac:spMk id="28" creationId="{DF13BCED-7F2C-6827-0A83-302BE5D080D9}"/>
          </ac:spMkLst>
        </pc:spChg>
        <pc:spChg chg="add mod">
          <ac:chgData name="Marta Lorenzini" userId="517a5ce8-c2aa-4dee-8c39-a2de09cb1f66" providerId="ADAL" clId="{91530407-FF6F-460E-B0C0-2078F0CF0C55}" dt="2022-05-21T14:20:31.392" v="328" actId="1037"/>
          <ac:spMkLst>
            <pc:docMk/>
            <pc:sldMk cId="0" sldId="257"/>
            <ac:spMk id="29" creationId="{3390F78D-EDB0-0179-39E4-49578215179D}"/>
          </ac:spMkLst>
        </pc:spChg>
        <pc:spChg chg="add mod">
          <ac:chgData name="Marta Lorenzini" userId="517a5ce8-c2aa-4dee-8c39-a2de09cb1f66" providerId="ADAL" clId="{91530407-FF6F-460E-B0C0-2078F0CF0C55}" dt="2022-05-21T14:20:31.392" v="328" actId="1037"/>
          <ac:spMkLst>
            <pc:docMk/>
            <pc:sldMk cId="0" sldId="257"/>
            <ac:spMk id="30" creationId="{F6FB8A23-DA22-A178-A4BC-D995F51171D8}"/>
          </ac:spMkLst>
        </pc:spChg>
        <pc:picChg chg="add del mod">
          <ac:chgData name="Marta Lorenzini" userId="517a5ce8-c2aa-4dee-8c39-a2de09cb1f66" providerId="ADAL" clId="{91530407-FF6F-460E-B0C0-2078F0CF0C55}" dt="2022-05-21T14:09:47.682" v="41" actId="931"/>
          <ac:picMkLst>
            <pc:docMk/>
            <pc:sldMk cId="0" sldId="257"/>
            <ac:picMk id="5" creationId="{91E51519-5742-7B23-7FF7-7614E7B8F5BE}"/>
          </ac:picMkLst>
        </pc:picChg>
        <pc:picChg chg="add del mod">
          <ac:chgData name="Marta Lorenzini" userId="517a5ce8-c2aa-4dee-8c39-a2de09cb1f66" providerId="ADAL" clId="{91530407-FF6F-460E-B0C0-2078F0CF0C55}" dt="2022-05-21T14:09:47.682" v="41" actId="931"/>
          <ac:picMkLst>
            <pc:docMk/>
            <pc:sldMk cId="0" sldId="257"/>
            <ac:picMk id="7" creationId="{334C6EB7-82C0-F74B-0F6F-A09EC1481B07}"/>
          </ac:picMkLst>
        </pc:picChg>
        <pc:picChg chg="add del mod">
          <ac:chgData name="Marta Lorenzini" userId="517a5ce8-c2aa-4dee-8c39-a2de09cb1f66" providerId="ADAL" clId="{91530407-FF6F-460E-B0C0-2078F0CF0C55}" dt="2022-05-21T14:09:47.682" v="41" actId="931"/>
          <ac:picMkLst>
            <pc:docMk/>
            <pc:sldMk cId="0" sldId="257"/>
            <ac:picMk id="9" creationId="{4CFFE8C8-E76F-DC29-D3CB-DB1574A33E2D}"/>
          </ac:picMkLst>
        </pc:picChg>
        <pc:picChg chg="add del mod">
          <ac:chgData name="Marta Lorenzini" userId="517a5ce8-c2aa-4dee-8c39-a2de09cb1f66" providerId="ADAL" clId="{91530407-FF6F-460E-B0C0-2078F0CF0C55}" dt="2022-05-21T14:09:47.682" v="41" actId="931"/>
          <ac:picMkLst>
            <pc:docMk/>
            <pc:sldMk cId="0" sldId="257"/>
            <ac:picMk id="11" creationId="{B00BCF2C-1068-6947-D67F-D44A1468FA29}"/>
          </ac:picMkLst>
        </pc:picChg>
        <pc:picChg chg="add del mod">
          <ac:chgData name="Marta Lorenzini" userId="517a5ce8-c2aa-4dee-8c39-a2de09cb1f66" providerId="ADAL" clId="{91530407-FF6F-460E-B0C0-2078F0CF0C55}" dt="2022-05-21T14:09:47.682" v="41" actId="931"/>
          <ac:picMkLst>
            <pc:docMk/>
            <pc:sldMk cId="0" sldId="257"/>
            <ac:picMk id="13" creationId="{59BAD67C-DF3B-297B-F649-D887848469E7}"/>
          </ac:picMkLst>
        </pc:picChg>
        <pc:picChg chg="add mod">
          <ac:chgData name="Marta Lorenzini" userId="517a5ce8-c2aa-4dee-8c39-a2de09cb1f66" providerId="ADAL" clId="{91530407-FF6F-460E-B0C0-2078F0CF0C55}" dt="2022-05-21T14:20:31.392" v="328" actId="1037"/>
          <ac:picMkLst>
            <pc:docMk/>
            <pc:sldMk cId="0" sldId="257"/>
            <ac:picMk id="15" creationId="{3D98D5FC-6325-193E-4074-FCD3A668AF4B}"/>
          </ac:picMkLst>
        </pc:picChg>
        <pc:picChg chg="add mod">
          <ac:chgData name="Marta Lorenzini" userId="517a5ce8-c2aa-4dee-8c39-a2de09cb1f66" providerId="ADAL" clId="{91530407-FF6F-460E-B0C0-2078F0CF0C55}" dt="2022-05-21T14:20:31.392" v="328" actId="1037"/>
          <ac:picMkLst>
            <pc:docMk/>
            <pc:sldMk cId="0" sldId="257"/>
            <ac:picMk id="17" creationId="{98DF0EBD-F88D-B8E4-C0DA-681378FF44B3}"/>
          </ac:picMkLst>
        </pc:picChg>
        <pc:picChg chg="add mod">
          <ac:chgData name="Marta Lorenzini" userId="517a5ce8-c2aa-4dee-8c39-a2de09cb1f66" providerId="ADAL" clId="{91530407-FF6F-460E-B0C0-2078F0CF0C55}" dt="2022-05-21T14:13:37.627" v="204" actId="1036"/>
          <ac:picMkLst>
            <pc:docMk/>
            <pc:sldMk cId="0" sldId="257"/>
            <ac:picMk id="19" creationId="{FEF91835-EB21-0DDC-9217-B4F6E850FC2D}"/>
          </ac:picMkLst>
        </pc:picChg>
        <pc:picChg chg="add mod">
          <ac:chgData name="Marta Lorenzini" userId="517a5ce8-c2aa-4dee-8c39-a2de09cb1f66" providerId="ADAL" clId="{91530407-FF6F-460E-B0C0-2078F0CF0C55}" dt="2022-05-21T14:20:31.392" v="328" actId="1037"/>
          <ac:picMkLst>
            <pc:docMk/>
            <pc:sldMk cId="0" sldId="257"/>
            <ac:picMk id="21" creationId="{F238F306-4E3E-928F-B4C7-D6C93F85AEA3}"/>
          </ac:picMkLst>
        </pc:picChg>
        <pc:picChg chg="add mod">
          <ac:chgData name="Marta Lorenzini" userId="517a5ce8-c2aa-4dee-8c39-a2de09cb1f66" providerId="ADAL" clId="{91530407-FF6F-460E-B0C0-2078F0CF0C55}" dt="2022-05-21T14:13:37.627" v="204" actId="1036"/>
          <ac:picMkLst>
            <pc:docMk/>
            <pc:sldMk cId="0" sldId="257"/>
            <ac:picMk id="23" creationId="{7249E877-00B9-85B5-DC55-0B8638D38CE0}"/>
          </ac:picMkLst>
        </pc:picChg>
      </pc:sldChg>
      <pc:sldChg chg="addSp delSp modSp new mod">
        <pc:chgData name="Marta Lorenzini" userId="517a5ce8-c2aa-4dee-8c39-a2de09cb1f66" providerId="ADAL" clId="{91530407-FF6F-460E-B0C0-2078F0CF0C55}" dt="2022-05-21T15:33:34.518" v="1378" actId="20577"/>
        <pc:sldMkLst>
          <pc:docMk/>
          <pc:sldMk cId="2717723712" sldId="258"/>
        </pc:sldMkLst>
        <pc:spChg chg="add mod">
          <ac:chgData name="Marta Lorenzini" userId="517a5ce8-c2aa-4dee-8c39-a2de09cb1f66" providerId="ADAL" clId="{91530407-FF6F-460E-B0C0-2078F0CF0C55}" dt="2022-05-21T14:22:12.134" v="390" actId="1076"/>
          <ac:spMkLst>
            <pc:docMk/>
            <pc:sldMk cId="2717723712" sldId="258"/>
            <ac:spMk id="2" creationId="{EB445815-D33A-0FE4-31F5-0F081CDEF64D}"/>
          </ac:spMkLst>
        </pc:spChg>
        <pc:spChg chg="add mod">
          <ac:chgData name="Marta Lorenzini" userId="517a5ce8-c2aa-4dee-8c39-a2de09cb1f66" providerId="ADAL" clId="{91530407-FF6F-460E-B0C0-2078F0CF0C55}" dt="2022-05-21T15:33:34.518" v="1378" actId="20577"/>
          <ac:spMkLst>
            <pc:docMk/>
            <pc:sldMk cId="2717723712" sldId="258"/>
            <ac:spMk id="4" creationId="{C90855A1-C9E0-CDB0-7035-CF3E6F53327B}"/>
          </ac:spMkLst>
        </pc:spChg>
        <pc:spChg chg="add del mod">
          <ac:chgData name="Marta Lorenzini" userId="517a5ce8-c2aa-4dee-8c39-a2de09cb1f66" providerId="ADAL" clId="{91530407-FF6F-460E-B0C0-2078F0CF0C55}" dt="2022-05-21T14:45:23.107" v="568" actId="478"/>
          <ac:spMkLst>
            <pc:docMk/>
            <pc:sldMk cId="2717723712" sldId="258"/>
            <ac:spMk id="10" creationId="{3F38E959-3AAF-4BF7-87B1-C0C3D61F59C3}"/>
          </ac:spMkLst>
        </pc:spChg>
        <pc:spChg chg="add mod">
          <ac:chgData name="Marta Lorenzini" userId="517a5ce8-c2aa-4dee-8c39-a2de09cb1f66" providerId="ADAL" clId="{91530407-FF6F-460E-B0C0-2078F0CF0C55}" dt="2022-05-21T15:11:52.883" v="1027" actId="20577"/>
          <ac:spMkLst>
            <pc:docMk/>
            <pc:sldMk cId="2717723712" sldId="258"/>
            <ac:spMk id="12" creationId="{BD88D087-1451-CF6C-0602-68227B2C278E}"/>
          </ac:spMkLst>
        </pc:spChg>
        <pc:picChg chg="add del mod modCrop">
          <ac:chgData name="Marta Lorenzini" userId="517a5ce8-c2aa-4dee-8c39-a2de09cb1f66" providerId="ADAL" clId="{91530407-FF6F-460E-B0C0-2078F0CF0C55}" dt="2022-05-21T14:32:41.646" v="402" actId="21"/>
          <ac:picMkLst>
            <pc:docMk/>
            <pc:sldMk cId="2717723712" sldId="258"/>
            <ac:picMk id="6" creationId="{B0FE7C89-CD0F-AB5B-BACD-7BCFC4F07FFE}"/>
          </ac:picMkLst>
        </pc:picChg>
        <pc:picChg chg="add mod modCrop">
          <ac:chgData name="Marta Lorenzini" userId="517a5ce8-c2aa-4dee-8c39-a2de09cb1f66" providerId="ADAL" clId="{91530407-FF6F-460E-B0C0-2078F0CF0C55}" dt="2022-05-21T14:42:37.968" v="431" actId="1076"/>
          <ac:picMkLst>
            <pc:docMk/>
            <pc:sldMk cId="2717723712" sldId="258"/>
            <ac:picMk id="8" creationId="{DFE938C5-A5D0-9D31-AC18-517F18963A22}"/>
          </ac:picMkLst>
        </pc:picChg>
        <pc:picChg chg="add mod">
          <ac:chgData name="Marta Lorenzini" userId="517a5ce8-c2aa-4dee-8c39-a2de09cb1f66" providerId="ADAL" clId="{91530407-FF6F-460E-B0C0-2078F0CF0C55}" dt="2022-05-21T14:45:56.243" v="576" actId="1076"/>
          <ac:picMkLst>
            <pc:docMk/>
            <pc:sldMk cId="2717723712" sldId="258"/>
            <ac:picMk id="9" creationId="{6680ED87-C0F9-AFCC-B954-3A335C980E85}"/>
          </ac:picMkLst>
        </pc:picChg>
      </pc:sldChg>
      <pc:sldChg chg="addSp delSp modSp new mod">
        <pc:chgData name="Marta Lorenzini" userId="517a5ce8-c2aa-4dee-8c39-a2de09cb1f66" providerId="ADAL" clId="{91530407-FF6F-460E-B0C0-2078F0CF0C55}" dt="2022-05-21T15:17:27.833" v="1126" actId="1076"/>
        <pc:sldMkLst>
          <pc:docMk/>
          <pc:sldMk cId="246963731" sldId="259"/>
        </pc:sldMkLst>
        <pc:spChg chg="add del">
          <ac:chgData name="Marta Lorenzini" userId="517a5ce8-c2aa-4dee-8c39-a2de09cb1f66" providerId="ADAL" clId="{91530407-FF6F-460E-B0C0-2078F0CF0C55}" dt="2022-05-21T14:47:45.024" v="622" actId="478"/>
          <ac:spMkLst>
            <pc:docMk/>
            <pc:sldMk cId="246963731" sldId="259"/>
            <ac:spMk id="3" creationId="{DA87CA09-B18D-A2AD-73D2-9A0901137220}"/>
          </ac:spMkLst>
        </pc:spChg>
        <pc:spChg chg="add mod">
          <ac:chgData name="Marta Lorenzini" userId="517a5ce8-c2aa-4dee-8c39-a2de09cb1f66" providerId="ADAL" clId="{91530407-FF6F-460E-B0C0-2078F0CF0C55}" dt="2022-05-21T14:48:47.470" v="640" actId="1076"/>
          <ac:spMkLst>
            <pc:docMk/>
            <pc:sldMk cId="246963731" sldId="259"/>
            <ac:spMk id="4" creationId="{3FDCA69F-5F2C-6FEC-7908-A07FB63638A9}"/>
          </ac:spMkLst>
        </pc:spChg>
        <pc:spChg chg="add mod ord">
          <ac:chgData name="Marta Lorenzini" userId="517a5ce8-c2aa-4dee-8c39-a2de09cb1f66" providerId="ADAL" clId="{91530407-FF6F-460E-B0C0-2078F0CF0C55}" dt="2022-05-21T14:48:43.631" v="639" actId="14100"/>
          <ac:spMkLst>
            <pc:docMk/>
            <pc:sldMk cId="246963731" sldId="259"/>
            <ac:spMk id="5" creationId="{72615ED9-8E5B-9ACA-BFF2-302DA736B1DE}"/>
          </ac:spMkLst>
        </pc:spChg>
        <pc:spChg chg="add mod">
          <ac:chgData name="Marta Lorenzini" userId="517a5ce8-c2aa-4dee-8c39-a2de09cb1f66" providerId="ADAL" clId="{91530407-FF6F-460E-B0C0-2078F0CF0C55}" dt="2022-05-21T15:11:25.627" v="1025" actId="1076"/>
          <ac:spMkLst>
            <pc:docMk/>
            <pc:sldMk cId="246963731" sldId="259"/>
            <ac:spMk id="6" creationId="{F0B10330-7BF0-20EE-ED12-BA9B02B25512}"/>
          </ac:spMkLst>
        </pc:spChg>
        <pc:spChg chg="add del mod">
          <ac:chgData name="Marta Lorenzini" userId="517a5ce8-c2aa-4dee-8c39-a2de09cb1f66" providerId="ADAL" clId="{91530407-FF6F-460E-B0C0-2078F0CF0C55}" dt="2022-05-21T15:05:07.694" v="901" actId="478"/>
          <ac:spMkLst>
            <pc:docMk/>
            <pc:sldMk cId="246963731" sldId="259"/>
            <ac:spMk id="7" creationId="{738AE473-6556-50F9-150D-6273FE8DF90D}"/>
          </ac:spMkLst>
        </pc:spChg>
        <pc:spChg chg="add del mod ord">
          <ac:chgData name="Marta Lorenzini" userId="517a5ce8-c2aa-4dee-8c39-a2de09cb1f66" providerId="ADAL" clId="{91530407-FF6F-460E-B0C0-2078F0CF0C55}" dt="2022-05-21T15:09:42.358" v="1004" actId="478"/>
          <ac:spMkLst>
            <pc:docMk/>
            <pc:sldMk cId="246963731" sldId="259"/>
            <ac:spMk id="8" creationId="{FA8DBE6B-B182-5DCC-1F71-7CDECC595B9B}"/>
          </ac:spMkLst>
        </pc:spChg>
        <pc:spChg chg="add mod">
          <ac:chgData name="Marta Lorenzini" userId="517a5ce8-c2aa-4dee-8c39-a2de09cb1f66" providerId="ADAL" clId="{91530407-FF6F-460E-B0C0-2078F0CF0C55}" dt="2022-05-21T15:14:33.949" v="1055" actId="1076"/>
          <ac:spMkLst>
            <pc:docMk/>
            <pc:sldMk cId="246963731" sldId="259"/>
            <ac:spMk id="12" creationId="{B4317A95-5C97-63BC-88CD-52888DAC3E0C}"/>
          </ac:spMkLst>
        </pc:spChg>
        <pc:spChg chg="add mod ord">
          <ac:chgData name="Marta Lorenzini" userId="517a5ce8-c2aa-4dee-8c39-a2de09cb1f66" providerId="ADAL" clId="{91530407-FF6F-460E-B0C0-2078F0CF0C55}" dt="2022-05-21T15:14:13.273" v="1051" actId="164"/>
          <ac:spMkLst>
            <pc:docMk/>
            <pc:sldMk cId="246963731" sldId="259"/>
            <ac:spMk id="13" creationId="{4E3336A9-7B2E-F496-4402-78F847CBAC61}"/>
          </ac:spMkLst>
        </pc:spChg>
        <pc:spChg chg="add del mod">
          <ac:chgData name="Marta Lorenzini" userId="517a5ce8-c2aa-4dee-8c39-a2de09cb1f66" providerId="ADAL" clId="{91530407-FF6F-460E-B0C0-2078F0CF0C55}" dt="2022-05-21T15:12:57.599" v="1043" actId="478"/>
          <ac:spMkLst>
            <pc:docMk/>
            <pc:sldMk cId="246963731" sldId="259"/>
            <ac:spMk id="18" creationId="{ACDEEA8F-B71F-CB3E-8E90-998FAD1D04DE}"/>
          </ac:spMkLst>
        </pc:spChg>
        <pc:spChg chg="add del mod">
          <ac:chgData name="Marta Lorenzini" userId="517a5ce8-c2aa-4dee-8c39-a2de09cb1f66" providerId="ADAL" clId="{91530407-FF6F-460E-B0C0-2078F0CF0C55}" dt="2022-05-21T15:12:59.016" v="1045" actId="478"/>
          <ac:spMkLst>
            <pc:docMk/>
            <pc:sldMk cId="246963731" sldId="259"/>
            <ac:spMk id="19" creationId="{5ABD7F12-5B94-6C72-680D-735CCE06070F}"/>
          </ac:spMkLst>
        </pc:spChg>
        <pc:spChg chg="add mod ord">
          <ac:chgData name="Marta Lorenzini" userId="517a5ce8-c2aa-4dee-8c39-a2de09cb1f66" providerId="ADAL" clId="{91530407-FF6F-460E-B0C0-2078F0CF0C55}" dt="2022-05-21T15:14:56.018" v="1058" actId="1076"/>
          <ac:spMkLst>
            <pc:docMk/>
            <pc:sldMk cId="246963731" sldId="259"/>
            <ac:spMk id="20" creationId="{808FE332-6079-468E-0F17-E0673011A599}"/>
          </ac:spMkLst>
        </pc:spChg>
        <pc:spChg chg="add mod ord">
          <ac:chgData name="Marta Lorenzini" userId="517a5ce8-c2aa-4dee-8c39-a2de09cb1f66" providerId="ADAL" clId="{91530407-FF6F-460E-B0C0-2078F0CF0C55}" dt="2022-05-21T15:17:10.085" v="1121" actId="1076"/>
          <ac:spMkLst>
            <pc:docMk/>
            <pc:sldMk cId="246963731" sldId="259"/>
            <ac:spMk id="22" creationId="{1FC10195-0FB0-9480-AB22-4C1CDA939602}"/>
          </ac:spMkLst>
        </pc:spChg>
        <pc:grpChg chg="add mod">
          <ac:chgData name="Marta Lorenzini" userId="517a5ce8-c2aa-4dee-8c39-a2de09cb1f66" providerId="ADAL" clId="{91530407-FF6F-460E-B0C0-2078F0CF0C55}" dt="2022-05-21T15:14:25.189" v="1053" actId="1076"/>
          <ac:grpSpMkLst>
            <pc:docMk/>
            <pc:sldMk cId="246963731" sldId="259"/>
            <ac:grpSpMk id="23" creationId="{5B04442A-887F-A888-ED8A-5B397920E841}"/>
          </ac:grpSpMkLst>
        </pc:grpChg>
        <pc:picChg chg="add mod modCrop">
          <ac:chgData name="Marta Lorenzini" userId="517a5ce8-c2aa-4dee-8c39-a2de09cb1f66" providerId="ADAL" clId="{91530407-FF6F-460E-B0C0-2078F0CF0C55}" dt="2022-05-21T15:14:18.331" v="1052" actId="1076"/>
          <ac:picMkLst>
            <pc:docMk/>
            <pc:sldMk cId="246963731" sldId="259"/>
            <ac:picMk id="10" creationId="{57D8A492-F34A-5692-A770-9E382578A7A0}"/>
          </ac:picMkLst>
        </pc:picChg>
        <pc:picChg chg="add mod modCrop">
          <ac:chgData name="Marta Lorenzini" userId="517a5ce8-c2aa-4dee-8c39-a2de09cb1f66" providerId="ADAL" clId="{91530407-FF6F-460E-B0C0-2078F0CF0C55}" dt="2022-05-21T15:17:27.833" v="1126" actId="1076"/>
          <ac:picMkLst>
            <pc:docMk/>
            <pc:sldMk cId="246963731" sldId="259"/>
            <ac:picMk id="15" creationId="{809EC49D-86ED-D108-3623-C4E71557466C}"/>
          </ac:picMkLst>
        </pc:picChg>
        <pc:picChg chg="add del mod">
          <ac:chgData name="Marta Lorenzini" userId="517a5ce8-c2aa-4dee-8c39-a2de09cb1f66" providerId="ADAL" clId="{91530407-FF6F-460E-B0C0-2078F0CF0C55}" dt="2022-05-21T15:12:58.249" v="1044" actId="478"/>
          <ac:picMkLst>
            <pc:docMk/>
            <pc:sldMk cId="246963731" sldId="259"/>
            <ac:picMk id="16" creationId="{A633B600-4ABA-36D8-8B8A-E0D5BA51D29F}"/>
          </ac:picMkLst>
        </pc:picChg>
        <pc:picChg chg="add del mod">
          <ac:chgData name="Marta Lorenzini" userId="517a5ce8-c2aa-4dee-8c39-a2de09cb1f66" providerId="ADAL" clId="{91530407-FF6F-460E-B0C0-2078F0CF0C55}" dt="2022-05-21T15:12:56.441" v="1042" actId="478"/>
          <ac:picMkLst>
            <pc:docMk/>
            <pc:sldMk cId="246963731" sldId="259"/>
            <ac:picMk id="17" creationId="{9DAFB485-38CA-D42B-66B1-6EEDA3535AC4}"/>
          </ac:picMkLst>
        </pc:picChg>
        <pc:picChg chg="add mod ord">
          <ac:chgData name="Marta Lorenzini" userId="517a5ce8-c2aa-4dee-8c39-a2de09cb1f66" providerId="ADAL" clId="{91530407-FF6F-460E-B0C0-2078F0CF0C55}" dt="2022-05-21T15:14:56.018" v="1058" actId="1076"/>
          <ac:picMkLst>
            <pc:docMk/>
            <pc:sldMk cId="246963731" sldId="259"/>
            <ac:picMk id="21" creationId="{EC39B7FA-3535-5571-3556-68F355CA544D}"/>
          </ac:picMkLst>
        </pc:picChg>
        <pc:picChg chg="add mod modCrop">
          <ac:chgData name="Marta Lorenzini" userId="517a5ce8-c2aa-4dee-8c39-a2de09cb1f66" providerId="ADAL" clId="{91530407-FF6F-460E-B0C0-2078F0CF0C55}" dt="2022-05-21T15:17:16.118" v="1124" actId="1076"/>
          <ac:picMkLst>
            <pc:docMk/>
            <pc:sldMk cId="246963731" sldId="259"/>
            <ac:picMk id="25" creationId="{855174A6-6D60-CAAB-7DFE-9F0508B60370}"/>
          </ac:picMkLst>
        </pc:picChg>
      </pc:sldChg>
      <pc:sldChg chg="addSp modSp new del mod">
        <pc:chgData name="Marta Lorenzini" userId="517a5ce8-c2aa-4dee-8c39-a2de09cb1f66" providerId="ADAL" clId="{91530407-FF6F-460E-B0C0-2078F0CF0C55}" dt="2022-05-21T15:21:37.644" v="1181" actId="2696"/>
        <pc:sldMkLst>
          <pc:docMk/>
          <pc:sldMk cId="181072009" sldId="260"/>
        </pc:sldMkLst>
        <pc:spChg chg="add mod">
          <ac:chgData name="Marta Lorenzini" userId="517a5ce8-c2aa-4dee-8c39-a2de09cb1f66" providerId="ADAL" clId="{91530407-FF6F-460E-B0C0-2078F0CF0C55}" dt="2022-05-21T15:18:10.852" v="1150" actId="14100"/>
          <ac:spMkLst>
            <pc:docMk/>
            <pc:sldMk cId="181072009" sldId="260"/>
            <ac:spMk id="2" creationId="{9CCE59A1-FF65-B44F-8DA8-80637A33A156}"/>
          </ac:spMkLst>
        </pc:spChg>
        <pc:spChg chg="add mod">
          <ac:chgData name="Marta Lorenzini" userId="517a5ce8-c2aa-4dee-8c39-a2de09cb1f66" providerId="ADAL" clId="{91530407-FF6F-460E-B0C0-2078F0CF0C55}" dt="2022-05-21T15:18:14.319" v="1151" actId="1076"/>
          <ac:spMkLst>
            <pc:docMk/>
            <pc:sldMk cId="181072009" sldId="260"/>
            <ac:spMk id="3" creationId="{ADBAC92A-FF8C-D127-6BAD-92096C72B645}"/>
          </ac:spMkLst>
        </pc:spChg>
        <pc:spChg chg="add mod">
          <ac:chgData name="Marta Lorenzini" userId="517a5ce8-c2aa-4dee-8c39-a2de09cb1f66" providerId="ADAL" clId="{91530407-FF6F-460E-B0C0-2078F0CF0C55}" dt="2022-05-21T15:20:44.832" v="1180" actId="20577"/>
          <ac:spMkLst>
            <pc:docMk/>
            <pc:sldMk cId="181072009" sldId="260"/>
            <ac:spMk id="4" creationId="{1E12BEB9-3022-0108-B6CA-1E53E0DFCFAB}"/>
          </ac:spMkLst>
        </pc:spChg>
      </pc:sldChg>
      <pc:sldChg chg="addSp modSp new mod">
        <pc:chgData name="Marta Lorenzini" userId="517a5ce8-c2aa-4dee-8c39-a2de09cb1f66" providerId="ADAL" clId="{91530407-FF6F-460E-B0C0-2078F0CF0C55}" dt="2022-05-21T15:36:17.740" v="1389" actId="20577"/>
        <pc:sldMkLst>
          <pc:docMk/>
          <pc:sldMk cId="3265842033" sldId="260"/>
        </pc:sldMkLst>
        <pc:spChg chg="add mod">
          <ac:chgData name="Marta Lorenzini" userId="517a5ce8-c2aa-4dee-8c39-a2de09cb1f66" providerId="ADAL" clId="{91530407-FF6F-460E-B0C0-2078F0CF0C55}" dt="2022-05-21T15:36:17.740" v="1389" actId="20577"/>
          <ac:spMkLst>
            <pc:docMk/>
            <pc:sldMk cId="3265842033" sldId="260"/>
            <ac:spMk id="2" creationId="{0D710E20-8933-4859-C4C4-4EE9F2D03206}"/>
          </ac:spMkLst>
        </pc:spChg>
      </pc:sldChg>
      <pc:sldChg chg="delSp modSp add del mod">
        <pc:chgData name="Marta Lorenzini" userId="517a5ce8-c2aa-4dee-8c39-a2de09cb1f66" providerId="ADAL" clId="{91530407-FF6F-460E-B0C0-2078F0CF0C55}" dt="2022-05-21T15:18:27.150" v="1152" actId="2696"/>
        <pc:sldMkLst>
          <pc:docMk/>
          <pc:sldMk cId="1043123351" sldId="261"/>
        </pc:sldMkLst>
        <pc:spChg chg="mod">
          <ac:chgData name="Marta Lorenzini" userId="517a5ce8-c2aa-4dee-8c39-a2de09cb1f66" providerId="ADAL" clId="{91530407-FF6F-460E-B0C0-2078F0CF0C55}" dt="2022-05-21T15:08:35.441" v="990" actId="255"/>
          <ac:spMkLst>
            <pc:docMk/>
            <pc:sldMk cId="1043123351" sldId="261"/>
            <ac:spMk id="205" creationId="{00000000-0000-0000-0000-000000000000}"/>
          </ac:spMkLst>
        </pc:spChg>
        <pc:spChg chg="mod">
          <ac:chgData name="Marta Lorenzini" userId="517a5ce8-c2aa-4dee-8c39-a2de09cb1f66" providerId="ADAL" clId="{91530407-FF6F-460E-B0C0-2078F0CF0C55}" dt="2022-05-21T15:07:50.222" v="982" actId="20577"/>
          <ac:spMkLst>
            <pc:docMk/>
            <pc:sldMk cId="1043123351" sldId="261"/>
            <ac:spMk id="206" creationId="{00000000-0000-0000-0000-000000000000}"/>
          </ac:spMkLst>
        </pc:spChg>
        <pc:spChg chg="del">
          <ac:chgData name="Marta Lorenzini" userId="517a5ce8-c2aa-4dee-8c39-a2de09cb1f66" providerId="ADAL" clId="{91530407-FF6F-460E-B0C0-2078F0CF0C55}" dt="2022-05-21T15:08:42.424" v="991" actId="478"/>
          <ac:spMkLst>
            <pc:docMk/>
            <pc:sldMk cId="1043123351" sldId="261"/>
            <ac:spMk id="2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d924ce4eb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12d924ce4eb_2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2d924ce4eb_2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721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5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8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7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8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0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5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0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3.png"/><Relationship Id="rId4" Type="http://schemas.openxmlformats.org/officeDocument/2006/relationships/image" Target="../media/image7.jpg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">
  <p:cSld name="Presentation Title Slide Opt 1 Taglin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85800" y="2728145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685800" y="3320185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4125" y="0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23750" y="4610948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224" y="4338956"/>
            <a:ext cx="906375" cy="5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4465661"/>
            <a:ext cx="857250" cy="3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Editable">
  <p:cSld name="Presentation Title Slide Opt 1 Editab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75" y="-16669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685800" y="2728145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685800" y="3320185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7" name="Google Shape;77;p16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3651659" y="777082"/>
            <a:ext cx="1371600" cy="137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6942" y="77526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297875" y="34181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-5941" y="4613444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9279" y="779135"/>
            <a:ext cx="136807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7417" y="775563"/>
            <a:ext cx="1372496" cy="137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350" y="777649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42485" y="4495615"/>
            <a:ext cx="911786" cy="2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800" y="4465661"/>
            <a:ext cx="857250" cy="3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 Tagline Editable">
  <p:cSld name="Presentation Title Slide Opt 1 Tagline Editab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5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685800" y="2728145"/>
            <a:ext cx="77724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>
                <a:solidFill>
                  <a:srgbClr val="0066A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685800" y="3320185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0" name="Google Shape;90;p17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783551"/>
            <a:ext cx="1371600" cy="1371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91" name="Google Shape;91;p17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1828800" y="783551"/>
            <a:ext cx="1371600" cy="1371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92" name="Google Shape;92;p17"/>
          <p:cNvPicPr preferRelativeResize="0">
            <a:picLocks noGrp="1"/>
          </p:cNvPicPr>
          <p:nvPr>
            <p:ph type="pic" idx="4"/>
          </p:nvPr>
        </p:nvPicPr>
        <p:blipFill/>
        <p:spPr>
          <a:xfrm>
            <a:off x="3657600" y="783551"/>
            <a:ext cx="1371600" cy="1371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93" name="Google Shape;93;p17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5486400" y="783551"/>
            <a:ext cx="1371600" cy="13716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94" name="Google Shape;94;p17"/>
          <p:cNvPicPr preferRelativeResize="0">
            <a:picLocks noGrp="1"/>
          </p:cNvPicPr>
          <p:nvPr>
            <p:ph type="pic" idx="6"/>
          </p:nvPr>
        </p:nvPicPr>
        <p:blipFill/>
        <p:spPr>
          <a:xfrm>
            <a:off x="7315200" y="783551"/>
            <a:ext cx="1371600" cy="13716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274125" y="0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 flipH="1">
            <a:off x="-4601" y="4626692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49700" y="4348160"/>
            <a:ext cx="906375" cy="5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800" y="4465661"/>
            <a:ext cx="857250" cy="31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>
            <a:picLocks noGrp="1"/>
          </p:cNvPicPr>
          <p:nvPr>
            <p:ph type="pic" idx="7"/>
          </p:nvPr>
        </p:nvPicPr>
        <p:blipFill/>
        <p:spPr>
          <a:xfrm>
            <a:off x="3651659" y="777082"/>
            <a:ext cx="1371600" cy="13716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6942" y="775268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819279" y="779135"/>
            <a:ext cx="1368074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7417" y="775563"/>
            <a:ext cx="1372496" cy="137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6350" y="777649"/>
            <a:ext cx="1371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1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67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623888" y="3088184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4125" y="0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9400" y="4619625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2485" y="4495615"/>
            <a:ext cx="911786" cy="2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4465661"/>
            <a:ext cx="857250" cy="3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2">
  <p:cSld name="Presentation Title Slide Opt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 amt="50000"/>
          </a:blip>
          <a:srcRect l="10600"/>
          <a:stretch/>
        </p:blipFill>
        <p:spPr>
          <a:xfrm rot="10800000" flipH="1">
            <a:off x="-23750" y="-1"/>
            <a:ext cx="9167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623888" y="3088184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9306" y="370572"/>
            <a:ext cx="950976" cy="964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1688" y="862062"/>
            <a:ext cx="1408176" cy="14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5">
            <a:alphaModFix/>
          </a:blip>
          <a:srcRect l="7771" t="7771"/>
          <a:stretch/>
        </p:blipFill>
        <p:spPr>
          <a:xfrm>
            <a:off x="-2794" y="-2286"/>
            <a:ext cx="2447734" cy="249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6061" y="2191251"/>
            <a:ext cx="1723644" cy="202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274125" y="0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94873" y="4486502"/>
            <a:ext cx="911786" cy="2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11875" y="4619624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800" y="4465740"/>
            <a:ext cx="857250" cy="3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>
  <p:cSld name="Divider Title Slide Opt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 amt="50000"/>
          </a:blip>
          <a:srcRect l="10600"/>
          <a:stretch/>
        </p:blipFill>
        <p:spPr>
          <a:xfrm rot="10800000" flipH="1">
            <a:off x="-11875" y="0"/>
            <a:ext cx="91677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23888" y="3088184"/>
            <a:ext cx="7886700" cy="50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 i="1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274125" y="0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5791" y="4486504"/>
            <a:ext cx="911786" cy="2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4619624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4465661"/>
            <a:ext cx="857250" cy="31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3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ntent">
  <p:cSld name="One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4629150" y="1369219"/>
            <a:ext cx="3886200" cy="284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3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body" idx="1"/>
          </p:nvPr>
        </p:nvSpPr>
        <p:spPr>
          <a:xfrm>
            <a:off x="4629150" y="2844601"/>
            <a:ext cx="3886200" cy="13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136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4629150" y="2128102"/>
            <a:ext cx="3886200" cy="208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, Text, Bullets">
  <p:cSld name="Content, Text, Bulle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628650" y="1361923"/>
            <a:ext cx="3886200" cy="285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2"/>
          </p:nvPr>
        </p:nvSpPr>
        <p:spPr>
          <a:xfrm>
            <a:off x="4629150" y="2128100"/>
            <a:ext cx="3886200" cy="20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3"/>
          </p:nvPr>
        </p:nvSpPr>
        <p:spPr>
          <a:xfrm>
            <a:off x="4629150" y="1369219"/>
            <a:ext cx="38862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4629150" y="2855320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3886200" cy="137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3"/>
          </p:nvPr>
        </p:nvSpPr>
        <p:spPr>
          <a:xfrm>
            <a:off x="4629150" y="1385779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4"/>
          </p:nvPr>
        </p:nvSpPr>
        <p:spPr>
          <a:xfrm>
            <a:off x="628650" y="2855320"/>
            <a:ext cx="3886200" cy="13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i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5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019523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body" idx="2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4629150" y="1369219"/>
            <a:ext cx="3886200" cy="284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2"/>
          </p:nvPr>
        </p:nvSpPr>
        <p:spPr>
          <a:xfrm>
            <a:off x="628650" y="3591612"/>
            <a:ext cx="3886200" cy="62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>
            <a:spLocks noGrp="1"/>
          </p:cNvSpPr>
          <p:nvPr>
            <p:ph type="pic" idx="3"/>
          </p:nvPr>
        </p:nvSpPr>
        <p:spPr>
          <a:xfrm>
            <a:off x="628650" y="1369219"/>
            <a:ext cx="3886200" cy="2222393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9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">
  <p:cSld name="Text, Bullet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628650" y="2128100"/>
            <a:ext cx="7886700" cy="160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2"/>
          </p:nvPr>
        </p:nvSpPr>
        <p:spPr>
          <a:xfrm>
            <a:off x="628650" y="1369219"/>
            <a:ext cx="7886700" cy="75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3"/>
          </p:nvPr>
        </p:nvSpPr>
        <p:spPr>
          <a:xfrm>
            <a:off x="628650" y="3733015"/>
            <a:ext cx="7886700" cy="49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, Bullets, Content">
  <p:cSld name="Text, Bullets, Conten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628650" y="3004793"/>
            <a:ext cx="3886200" cy="120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2"/>
          </p:nvPr>
        </p:nvSpPr>
        <p:spPr>
          <a:xfrm>
            <a:off x="628650" y="1369218"/>
            <a:ext cx="7886700" cy="155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2"/>
          <p:cNvSpPr>
            <a:spLocks noGrp="1"/>
          </p:cNvSpPr>
          <p:nvPr>
            <p:ph type="pic" idx="3"/>
          </p:nvPr>
        </p:nvSpPr>
        <p:spPr>
          <a:xfrm>
            <a:off x="4629150" y="3004793"/>
            <a:ext cx="3886200" cy="1208829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32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and Image">
  <p:cSld name="Bullets and Imag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4970872" cy="216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628650" y="3535051"/>
            <a:ext cx="4970872" cy="67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0066A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>
            <a:spLocks noGrp="1"/>
          </p:cNvSpPr>
          <p:nvPr>
            <p:ph type="pic" idx="3"/>
          </p:nvPr>
        </p:nvSpPr>
        <p:spPr>
          <a:xfrm>
            <a:off x="5712642" y="1369218"/>
            <a:ext cx="2802707" cy="2844404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33"/>
          <p:cNvSpPr txBox="1">
            <a:spLocks noGrp="1"/>
          </p:cNvSpPr>
          <p:nvPr>
            <p:ph type="body" idx="4"/>
          </p:nvPr>
        </p:nvSpPr>
        <p:spPr>
          <a:xfrm>
            <a:off x="628650" y="829648"/>
            <a:ext cx="7886700" cy="26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 i="1">
                <a:solidFill>
                  <a:srgbClr val="7F7F7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3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071620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flipH="1">
            <a:off x="2274125" y="0"/>
            <a:ext cx="68936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299635" y="4486505"/>
            <a:ext cx="911786" cy="2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 rot="10800000" flipH="1">
            <a:off x="1650" y="4619625"/>
            <a:ext cx="68580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685800" y="4465661"/>
            <a:ext cx="857250" cy="3155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E304B0-60AA-135D-6B5B-3E2DCDC95A35}"/>
              </a:ext>
            </a:extLst>
          </p:cNvPr>
          <p:cNvSpPr txBox="1"/>
          <p:nvPr userDrawn="1"/>
        </p:nvSpPr>
        <p:spPr>
          <a:xfrm>
            <a:off x="269698" y="4918406"/>
            <a:ext cx="2651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September 2022, YRP Online Event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ceiving-systems.blog/en/news/novelty-in-scie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rceiving-systems.blog/en/news/novelty-in-science" TargetMode="External"/><Relationship Id="rId2" Type="http://schemas.openxmlformats.org/officeDocument/2006/relationships/hyperlink" Target="https://www.natolambert.com/guides/how-to-review-a-paper" TargetMode="Externa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s://www.ieee-ras.org/publications/t-ro/information-for-reviewers" TargetMode="External"/><Relationship Id="rId4" Type="http://schemas.openxmlformats.org/officeDocument/2006/relationships/hyperlink" Target="https://scaron.info/blog/reviewing-a-scientific-pap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data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odeocean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ctrTitle"/>
          </p:nvPr>
        </p:nvSpPr>
        <p:spPr>
          <a:xfrm>
            <a:off x="685800" y="1602074"/>
            <a:ext cx="8458200" cy="522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SzPct val="100000"/>
            </a:pPr>
            <a:r>
              <a:rPr lang="en-US" dirty="0"/>
              <a:t>How to review a scientific paper:</a:t>
            </a:r>
            <a:br>
              <a:rPr lang="en-US" dirty="0"/>
            </a:br>
            <a:r>
              <a:rPr lang="en-US" dirty="0"/>
              <a:t>some guidelines</a:t>
            </a:r>
            <a:endParaRPr dirty="0"/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1"/>
          </p:nvPr>
        </p:nvSpPr>
        <p:spPr>
          <a:xfrm>
            <a:off x="685800" y="2194114"/>
            <a:ext cx="7772400" cy="95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IEEE RAS YRP Online Event</a:t>
            </a:r>
            <a:endParaRPr dirty="0"/>
          </a:p>
        </p:txBody>
      </p:sp>
      <p:sp>
        <p:nvSpPr>
          <p:cNvPr id="4" name="Google Shape;205;p34">
            <a:extLst>
              <a:ext uri="{FF2B5EF4-FFF2-40B4-BE49-F238E27FC236}">
                <a16:creationId xmlns:a16="http://schemas.microsoft.com/office/drawing/2014/main" id="{2D60BF74-7FC4-3145-9BA0-CA3C27E06900}"/>
              </a:ext>
            </a:extLst>
          </p:cNvPr>
          <p:cNvSpPr txBox="1">
            <a:spLocks/>
          </p:cNvSpPr>
          <p:nvPr/>
        </p:nvSpPr>
        <p:spPr>
          <a:xfrm>
            <a:off x="685800" y="3057793"/>
            <a:ext cx="8458200" cy="11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n-US" sz="3000" dirty="0">
                <a:solidFill>
                  <a:schemeClr val="bg2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Paolo Robuffo Giordano</a:t>
            </a:r>
            <a:br>
              <a:rPr lang="en-US" sz="3000" dirty="0">
                <a:solidFill>
                  <a:schemeClr val="bg2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</a:br>
            <a:br>
              <a:rPr lang="en-US" sz="3000" dirty="0">
                <a:solidFill>
                  <a:schemeClr val="bg2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bg2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Senior CNRS Researcher</a:t>
            </a:r>
            <a:br>
              <a:rPr lang="en-US" sz="3000" dirty="0">
                <a:solidFill>
                  <a:schemeClr val="bg2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</a:br>
            <a:endParaRPr lang="en-US" sz="3000" dirty="0">
              <a:solidFill>
                <a:schemeClr val="bg2"/>
              </a:solidFill>
              <a:latin typeface="Trebuchet MS" panose="020B0703020202090204" pitchFamily="34" charset="0"/>
              <a:cs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sz="3000" dirty="0">
                <a:solidFill>
                  <a:schemeClr val="bg2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IRISA, Rennes, France</a:t>
            </a:r>
          </a:p>
        </p:txBody>
      </p:sp>
    </p:spTree>
    <p:extLst>
      <p:ext uri="{BB962C8B-B14F-4D97-AF65-F5344CB8AC3E}">
        <p14:creationId xmlns:p14="http://schemas.microsoft.com/office/powerpoint/2010/main" val="44387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204827" y="341085"/>
            <a:ext cx="893917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Related to the “novelty” consider the following points  (see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https://perceiving-</a:t>
            </a:r>
            <a:r>
              <a:rPr lang="en-US" dirty="0" err="1">
                <a:latin typeface="Calibri" panose="020F0502020204030204" pitchFamily="34" charset="0"/>
                <a:hlinkClick r:id="rId3"/>
              </a:rPr>
              <a:t>systems.blog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/</a:t>
            </a:r>
            <a:r>
              <a:rPr lang="en-US" dirty="0" err="1">
                <a:latin typeface="Calibri" panose="020F0502020204030204" pitchFamily="34" charset="0"/>
                <a:hlinkClick r:id="rId3"/>
              </a:rPr>
              <a:t>en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/news/novelty-in-science</a:t>
            </a:r>
            <a:r>
              <a:rPr lang="en-US" dirty="0">
                <a:latin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</a:t>
            </a:r>
            <a:r>
              <a:rPr lang="en-US" b="1" dirty="0">
                <a:latin typeface="Calibri" panose="020F0502020204030204" pitchFamily="34" charset="0"/>
              </a:rPr>
              <a:t>Novelty vs. difficulty </a:t>
            </a:r>
            <a:r>
              <a:rPr lang="en-US" dirty="0">
                <a:latin typeface="Calibri" panose="020F0502020204030204" pitchFamily="34" charset="0"/>
              </a:rPr>
              <a:t>: something “new/interesting” doesn’t need to necessarily be difficult or complex. A good (and novel) idea may be a </a:t>
            </a:r>
            <a:r>
              <a:rPr lang="en-US" b="1" dirty="0">
                <a:latin typeface="Calibri" panose="020F0502020204030204" pitchFamily="34" charset="0"/>
              </a:rPr>
              <a:t>simple one</a:t>
            </a:r>
            <a:r>
              <a:rPr lang="en-US" dirty="0">
                <a:latin typeface="Calibri" panose="020F0502020204030204" pitchFamily="34" charset="0"/>
              </a:rPr>
              <a:t> that nobody has thought of before</a:t>
            </a: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</a:t>
            </a:r>
            <a:r>
              <a:rPr lang="en-US" b="1" dirty="0">
                <a:latin typeface="Calibri" panose="020F0502020204030204" pitchFamily="34" charset="0"/>
              </a:rPr>
              <a:t>Novelty vs. surprise</a:t>
            </a:r>
            <a:r>
              <a:rPr lang="en-US" dirty="0">
                <a:latin typeface="Calibri" panose="020F0502020204030204" pitchFamily="34" charset="0"/>
              </a:rPr>
              <a:t>: a novel idea can quickly become “obvious” when one learns about it. But the novelty was in </a:t>
            </a:r>
            <a:r>
              <a:rPr lang="en-US" b="1" dirty="0">
                <a:latin typeface="Calibri" panose="020F0502020204030204" pitchFamily="34" charset="0"/>
              </a:rPr>
              <a:t>having the idea in the first place</a:t>
            </a:r>
            <a:r>
              <a:rPr lang="en-US" dirty="0">
                <a:latin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</a:t>
            </a:r>
            <a:r>
              <a:rPr lang="en-US" b="1" dirty="0">
                <a:latin typeface="Calibri" panose="020F0502020204030204" pitchFamily="34" charset="0"/>
              </a:rPr>
              <a:t>Novelty vs. usefulness</a:t>
            </a:r>
            <a:r>
              <a:rPr lang="en-US" dirty="0">
                <a:latin typeface="Calibri" panose="020F0502020204030204" pitchFamily="34" charset="0"/>
              </a:rPr>
              <a:t>: “the idea is novel but I can’t see how anyone would need/use it”.  </a:t>
            </a:r>
            <a:r>
              <a:rPr lang="en-US" b="1" dirty="0">
                <a:latin typeface="Calibri" panose="020F0502020204030204" pitchFamily="34" charset="0"/>
              </a:rPr>
              <a:t>Be careful in using this argument</a:t>
            </a:r>
            <a:r>
              <a:rPr lang="en-US" dirty="0">
                <a:latin typeface="Calibri" panose="020F0502020204030204" pitchFamily="34" charset="0"/>
              </a:rPr>
              <a:t>, since you may never know</a:t>
            </a:r>
            <a:endParaRPr lang="en-US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Still about novelty, be careful when reviewing an “</a:t>
            </a:r>
            <a:r>
              <a:rPr lang="en-US" b="1" dirty="0">
                <a:latin typeface="Calibri" panose="020F0502020204030204" pitchFamily="34" charset="0"/>
              </a:rPr>
              <a:t>evolved paper</a:t>
            </a:r>
            <a:r>
              <a:rPr lang="en-US" dirty="0">
                <a:latin typeface="Calibri" panose="020F0502020204030204" pitchFamily="34" charset="0"/>
              </a:rPr>
              <a:t>” (from previous conference versions)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      &gt;  Carefully read the </a:t>
            </a:r>
            <a:r>
              <a:rPr lang="en-US" b="1" dirty="0">
                <a:latin typeface="Calibri" panose="020F0502020204030204" pitchFamily="34" charset="0"/>
              </a:rPr>
              <a:t>journal policy</a:t>
            </a:r>
            <a:r>
              <a:rPr lang="en-US" dirty="0">
                <a:latin typeface="Calibri" panose="020F0502020204030204" pitchFamily="34" charset="0"/>
              </a:rPr>
              <a:t> to get a feeling on what is expected for evolved papers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 &gt;  Don’t blindly reject a paper because it shares content with a previous conference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D9441-1D4C-4B43-BCA0-02E02105FBC8}"/>
              </a:ext>
            </a:extLst>
          </p:cNvPr>
          <p:cNvSpPr txBox="1"/>
          <p:nvPr/>
        </p:nvSpPr>
        <p:spPr>
          <a:xfrm>
            <a:off x="8860779" y="49118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3227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187893" y="561220"/>
            <a:ext cx="89391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Use the confidential comments</a:t>
            </a:r>
            <a:r>
              <a:rPr lang="en-US" dirty="0">
                <a:latin typeface="Calibri" panose="020F0502020204030204" pitchFamily="34" charset="0"/>
              </a:rPr>
              <a:t> to the (Associate) Editor. Use these comments to share any opinion, doubt, piece of information that you may find relevant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Some Examples: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Inform about possible plagiarism (the Editorial Board will check)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Inform about other works that should be considered (but which you are unwilling to list in your review)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State concisely your candid opinion about the paper (which you may have smoothed in the review)</a:t>
            </a: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FB2CB-2EEC-E34C-A951-578B9457DAA4}"/>
              </a:ext>
            </a:extLst>
          </p:cNvPr>
          <p:cNvSpPr txBox="1"/>
          <p:nvPr/>
        </p:nvSpPr>
        <p:spPr>
          <a:xfrm>
            <a:off x="8860779" y="49118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8963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3672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361031" y="515918"/>
            <a:ext cx="84219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Should I be fully confident in the paper topics in order to review it ?</a:t>
            </a:r>
          </a:p>
          <a:p>
            <a:pPr lvl="3"/>
            <a:r>
              <a:rPr lang="en-US" dirty="0">
                <a:latin typeface="Calibri" panose="020F0502020204030204" pitchFamily="34" charset="0"/>
              </a:rPr>
              <a:t>        &gt;  </a:t>
            </a:r>
            <a:r>
              <a:rPr lang="en-US" b="1" dirty="0">
                <a:latin typeface="Calibri" panose="020F0502020204030204" pitchFamily="34" charset="0"/>
              </a:rPr>
              <a:t>It depends</a:t>
            </a:r>
            <a:r>
              <a:rPr lang="en-US" dirty="0">
                <a:latin typeface="Calibri" panose="020F0502020204030204" pitchFamily="34" charset="0"/>
              </a:rPr>
              <a:t>. Example: you may not be an expert in the technical details, but you may know well the field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      (and thus judge the </a:t>
            </a:r>
            <a:r>
              <a:rPr lang="en-US" b="1" dirty="0">
                <a:latin typeface="Calibri" panose="020F0502020204030204" pitchFamily="34" charset="0"/>
              </a:rPr>
              <a:t>impact/significance</a:t>
            </a:r>
            <a:r>
              <a:rPr lang="en-US" dirty="0">
                <a:latin typeface="Calibri" panose="020F0502020204030204" pitchFamily="34" charset="0"/>
              </a:rPr>
              <a:t> of the work).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      In general, if in doubt use the </a:t>
            </a:r>
            <a:r>
              <a:rPr lang="en-US" b="1" dirty="0">
                <a:latin typeface="Calibri" panose="020F0502020204030204" pitchFamily="34" charset="0"/>
              </a:rPr>
              <a:t>Confidential Comments</a:t>
            </a:r>
            <a:r>
              <a:rPr lang="en-US" dirty="0">
                <a:latin typeface="Calibri" panose="020F0502020204030204" pitchFamily="34" charset="0"/>
              </a:rPr>
              <a:t> to inform the Editorial Board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The could be good but it is written in a </a:t>
            </a:r>
            <a:r>
              <a:rPr lang="en-US" b="1" dirty="0">
                <a:latin typeface="Calibri" panose="020F0502020204030204" pitchFamily="34" charset="0"/>
              </a:rPr>
              <a:t>barely understandable English</a:t>
            </a:r>
            <a:r>
              <a:rPr lang="en-US" dirty="0">
                <a:latin typeface="Calibri" panose="020F0502020204030204" pitchFamily="34" charset="0"/>
              </a:rPr>
              <a:t> (that the authors seem to consider as a “proper English”). What should I do ?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If the paper is hardly understandable this is a </a:t>
            </a:r>
            <a:r>
              <a:rPr lang="en-US" b="1" dirty="0">
                <a:latin typeface="Calibri" panose="020F0502020204030204" pitchFamily="34" charset="0"/>
              </a:rPr>
              <a:t>(major) flaw</a:t>
            </a:r>
            <a:r>
              <a:rPr lang="en-US" dirty="0">
                <a:latin typeface="Calibri" panose="020F0502020204030204" pitchFamily="34" charset="0"/>
              </a:rPr>
              <a:t>: you can ask for a revision by pointing out the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possible merits but by urging the authors to improve the English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How much time should I invest in a review ?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Again, it depends on many factors: your experience, the type of paper (conference, journal). For young,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inexperienced reviewers, expect the reviewing task to be sometimes long (more than 1 day of work)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Should we change our review standards/style based on the conference/journal the paper was submitted to ?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In general yes, at least for the </a:t>
            </a:r>
            <a:r>
              <a:rPr lang="en-US" b="1" dirty="0">
                <a:latin typeface="Calibri" panose="020F0502020204030204" pitchFamily="34" charset="0"/>
              </a:rPr>
              <a:t>conference vs. journal case</a:t>
            </a:r>
            <a:r>
              <a:rPr lang="en-US" dirty="0">
                <a:latin typeface="Calibri" panose="020F0502020204030204" pitchFamily="34" charset="0"/>
              </a:rPr>
              <a:t>. A journal paper (in a major journal) clearly needs to meet a higher bar than a good conference paper.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In case of doubt, check the </a:t>
            </a:r>
            <a:r>
              <a:rPr lang="en-US" b="1" dirty="0">
                <a:latin typeface="Calibri" panose="020F0502020204030204" pitchFamily="34" charset="0"/>
              </a:rPr>
              <a:t>journal/conference instructions</a:t>
            </a:r>
            <a:r>
              <a:rPr lang="en-US" dirty="0">
                <a:latin typeface="Calibri" panose="020F0502020204030204" pitchFamily="34" charset="0"/>
              </a:rPr>
              <a:t> (or </a:t>
            </a:r>
            <a:r>
              <a:rPr lang="en-US" b="1" dirty="0">
                <a:latin typeface="Calibri" panose="020F0502020204030204" pitchFamily="34" charset="0"/>
              </a:rPr>
              <a:t>discuss with the AE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93651-2E43-4A44-8FFB-3EE9839C89D1}"/>
              </a:ext>
            </a:extLst>
          </p:cNvPr>
          <p:cNvSpPr txBox="1"/>
          <p:nvPr/>
        </p:nvSpPr>
        <p:spPr>
          <a:xfrm>
            <a:off x="8860779" y="49118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5911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10E20-8933-4859-C4C4-4EE9F2D03206}"/>
              </a:ext>
            </a:extLst>
          </p:cNvPr>
          <p:cNvSpPr txBox="1"/>
          <p:nvPr/>
        </p:nvSpPr>
        <p:spPr>
          <a:xfrm>
            <a:off x="435427" y="2924627"/>
            <a:ext cx="5994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Young Reviewers Program</a:t>
            </a:r>
          </a:p>
          <a:p>
            <a:r>
              <a:rPr lang="en-US" sz="3200" b="1" i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high-quality science</a:t>
            </a:r>
          </a:p>
          <a:p>
            <a:pPr algn="ctr"/>
            <a:endParaRPr lang="en-US" sz="32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43AAE-2F13-CF1E-D83C-E79287D27AF2}"/>
              </a:ext>
            </a:extLst>
          </p:cNvPr>
          <p:cNvSpPr txBox="1"/>
          <p:nvPr/>
        </p:nvSpPr>
        <p:spPr>
          <a:xfrm>
            <a:off x="6098959" y="48827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385A1-2B73-8E49-9D52-B11C8146895B}"/>
              </a:ext>
            </a:extLst>
          </p:cNvPr>
          <p:cNvSpPr txBox="1"/>
          <p:nvPr/>
        </p:nvSpPr>
        <p:spPr>
          <a:xfrm>
            <a:off x="8860779" y="49118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6584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0920BC-5E21-45A6-555A-6D8B53C3D1B8}"/>
              </a:ext>
            </a:extLst>
          </p:cNvPr>
          <p:cNvSpPr txBox="1"/>
          <p:nvPr/>
        </p:nvSpPr>
        <p:spPr>
          <a:xfrm>
            <a:off x="361031" y="709702"/>
            <a:ext cx="842193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S. Hutchinson. “Surviving the Review Process”, IEEE Robotics and Automation Magazine, Vol. 17, No. 4, p. 101-104,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N. Lambert. “How to Review a Paper”.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https://www.natolambert.com/guides/how-to-review-a-paper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K. A. Nicholas and W. Gordon. “A Quick Guide to Writing a Solid Peer Review”, Eos, Vol. 92, No. 28, 233-240,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M. Black. “Novelty in Science. A guide for reviewers” 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https://perceiving-systems.blog/en/news/novelty-in-science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S. Caron. “Reviewing a scientific paper” 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https://scaron.info/blog/reviewing-a-scientific-paper.html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“Information for Reviewers”, IEEE Transactions on Robotics   </a:t>
            </a:r>
            <a:r>
              <a:rPr lang="en-US" dirty="0">
                <a:latin typeface="Calibri" panose="020F0502020204030204" pitchFamily="34" charset="0"/>
                <a:hlinkClick r:id="rId5"/>
              </a:rPr>
              <a:t>https://www.ieee-ras.org/publications/t-ro/information-for-reviewers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0C504-6E16-4D40-960A-3F42424F4748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769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reviewing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B07F1-6688-8ADC-A60C-60FA1D038AF4}"/>
              </a:ext>
            </a:extLst>
          </p:cNvPr>
          <p:cNvSpPr txBox="1"/>
          <p:nvPr/>
        </p:nvSpPr>
        <p:spPr>
          <a:xfrm>
            <a:off x="505050" y="466295"/>
            <a:ext cx="811771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For the research community (quality control)</a:t>
            </a:r>
          </a:p>
          <a:p>
            <a:pPr lvl="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&gt;  is it worth publishing or not 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&gt;  fact checking, falsifiability, etc.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&gt;  a (necessary) service to the community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To help the authors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&gt;  constructive criticism: can the work be improved and how ?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For yourself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&gt;  to learn more about the work of other researchers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&gt;  to learn how your own work could be critically evaluated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&gt;  to learn how to better present your work</a:t>
            </a:r>
          </a:p>
          <a:p>
            <a:endParaRPr lang="en-US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For the society at large</a:t>
            </a:r>
          </a:p>
          <a:p>
            <a:r>
              <a:rPr lang="en-US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  contribute to advance the scientific knowledge and to establish the credibility of the scientific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method and community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 a perfect system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also better than alternatives (and you can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concretely help in making it better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5DED1-18F1-2345-A19B-DC347879FB46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1236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flowchart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714B302-413F-3E40-B0CC-9B1FF7E3F3FE}"/>
              </a:ext>
            </a:extLst>
          </p:cNvPr>
          <p:cNvSpPr/>
          <p:nvPr/>
        </p:nvSpPr>
        <p:spPr>
          <a:xfrm>
            <a:off x="297466" y="523220"/>
            <a:ext cx="1058335" cy="516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Invited to review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4F55BB9-D88E-724E-8188-DF3B95533618}"/>
              </a:ext>
            </a:extLst>
          </p:cNvPr>
          <p:cNvSpPr/>
          <p:nvPr/>
        </p:nvSpPr>
        <p:spPr>
          <a:xfrm>
            <a:off x="230358" y="1343544"/>
            <a:ext cx="1202267" cy="548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Appropriate expertise 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0EC44BF-339E-754C-A4A7-418EE7A3D4BA}"/>
              </a:ext>
            </a:extLst>
          </p:cNvPr>
          <p:cNvSpPr/>
          <p:nvPr/>
        </p:nvSpPr>
        <p:spPr>
          <a:xfrm>
            <a:off x="225499" y="2244807"/>
            <a:ext cx="1202267" cy="56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Enough time 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F1FF4B1-43CF-E947-B6F2-794053940733}"/>
              </a:ext>
            </a:extLst>
          </p:cNvPr>
          <p:cNvSpPr/>
          <p:nvPr/>
        </p:nvSpPr>
        <p:spPr>
          <a:xfrm>
            <a:off x="2245428" y="2074595"/>
            <a:ext cx="1202267" cy="66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Decline (quickly)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E34EB1-9330-AE43-B8E2-F91C0E0DD478}"/>
              </a:ext>
            </a:extLst>
          </p:cNvPr>
          <p:cNvCxnSpPr/>
          <p:nvPr/>
        </p:nvCxnSpPr>
        <p:spPr>
          <a:xfrm>
            <a:off x="1432625" y="1855532"/>
            <a:ext cx="812803" cy="5135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5FC6FC-5F55-1440-A78F-6E9E59977AA1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1427766" y="2409028"/>
            <a:ext cx="817662" cy="1198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9D7FA2-E9DF-394E-9442-033509509B26}"/>
              </a:ext>
            </a:extLst>
          </p:cNvPr>
          <p:cNvSpPr txBox="1"/>
          <p:nvPr/>
        </p:nvSpPr>
        <p:spPr>
          <a:xfrm>
            <a:off x="1655153" y="179437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A731DA-E037-D845-AA68-497880F2F362}"/>
              </a:ext>
            </a:extLst>
          </p:cNvPr>
          <p:cNvSpPr txBox="1"/>
          <p:nvPr/>
        </p:nvSpPr>
        <p:spPr>
          <a:xfrm>
            <a:off x="1597220" y="243594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BC1DC7-2363-084B-9F6A-5A4563C36672}"/>
              </a:ext>
            </a:extLst>
          </p:cNvPr>
          <p:cNvCxnSpPr>
            <a:cxnSpLocks/>
          </p:cNvCxnSpPr>
          <p:nvPr/>
        </p:nvCxnSpPr>
        <p:spPr>
          <a:xfrm>
            <a:off x="3447695" y="2414114"/>
            <a:ext cx="5333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5489CA-F62A-0C40-813F-3061DD9C91AF}"/>
              </a:ext>
            </a:extLst>
          </p:cNvPr>
          <p:cNvSpPr/>
          <p:nvPr/>
        </p:nvSpPr>
        <p:spPr>
          <a:xfrm>
            <a:off x="4011403" y="2074595"/>
            <a:ext cx="1202267" cy="66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Suggest other names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92C8BCF-72DE-D14C-9472-CB2053F22B52}"/>
              </a:ext>
            </a:extLst>
          </p:cNvPr>
          <p:cNvCxnSpPr>
            <a:cxnSpLocks/>
          </p:cNvCxnSpPr>
          <p:nvPr/>
        </p:nvCxnSpPr>
        <p:spPr>
          <a:xfrm>
            <a:off x="826634" y="1032156"/>
            <a:ext cx="0" cy="280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F93B3BE-44CE-E844-BE2D-5EAA67DFE560}"/>
              </a:ext>
            </a:extLst>
          </p:cNvPr>
          <p:cNvSpPr txBox="1"/>
          <p:nvPr/>
        </p:nvSpPr>
        <p:spPr>
          <a:xfrm>
            <a:off x="805961" y="1931427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9CB35C-0572-1B41-B5DB-76C99B570601}"/>
              </a:ext>
            </a:extLst>
          </p:cNvPr>
          <p:cNvCxnSpPr>
            <a:cxnSpLocks/>
          </p:cNvCxnSpPr>
          <p:nvPr/>
        </p:nvCxnSpPr>
        <p:spPr>
          <a:xfrm>
            <a:off x="826632" y="1926030"/>
            <a:ext cx="0" cy="2832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2D7916C-365B-0E48-A373-910651A283DC}"/>
              </a:ext>
            </a:extLst>
          </p:cNvPr>
          <p:cNvSpPr/>
          <p:nvPr/>
        </p:nvSpPr>
        <p:spPr>
          <a:xfrm>
            <a:off x="1859697" y="3562511"/>
            <a:ext cx="1202267" cy="676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 review (quickly)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695C41-FC02-A441-9E28-F5DB1799F4E8}"/>
              </a:ext>
            </a:extLst>
          </p:cNvPr>
          <p:cNvSpPr txBox="1"/>
          <p:nvPr/>
        </p:nvSpPr>
        <p:spPr>
          <a:xfrm>
            <a:off x="851025" y="2807091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4EBEF4-26C8-1841-8F6A-478D2E12EC33}"/>
              </a:ext>
            </a:extLst>
          </p:cNvPr>
          <p:cNvCxnSpPr>
            <a:cxnSpLocks/>
          </p:cNvCxnSpPr>
          <p:nvPr/>
        </p:nvCxnSpPr>
        <p:spPr>
          <a:xfrm>
            <a:off x="826631" y="2838298"/>
            <a:ext cx="0" cy="289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29278A-0858-534C-9440-A9A79D9A00F0}"/>
              </a:ext>
            </a:extLst>
          </p:cNvPr>
          <p:cNvCxnSpPr>
            <a:cxnSpLocks/>
          </p:cNvCxnSpPr>
          <p:nvPr/>
        </p:nvCxnSpPr>
        <p:spPr>
          <a:xfrm flipV="1">
            <a:off x="3055621" y="3908961"/>
            <a:ext cx="392074" cy="69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0E69F90-1C0D-EC46-87CF-8369BC6C844B}"/>
              </a:ext>
            </a:extLst>
          </p:cNvPr>
          <p:cNvSpPr/>
          <p:nvPr/>
        </p:nvSpPr>
        <p:spPr>
          <a:xfrm>
            <a:off x="3470305" y="3574528"/>
            <a:ext cx="1202267" cy="66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read of the paper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6E93668-6A29-B544-8B36-9B4FA46ECE30}"/>
              </a:ext>
            </a:extLst>
          </p:cNvPr>
          <p:cNvCxnSpPr>
            <a:cxnSpLocks/>
          </p:cNvCxnSpPr>
          <p:nvPr/>
        </p:nvCxnSpPr>
        <p:spPr>
          <a:xfrm>
            <a:off x="4689502" y="3931722"/>
            <a:ext cx="3914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D6A6C33-DD81-A844-B6EE-C289CD028BCD}"/>
              </a:ext>
            </a:extLst>
          </p:cNvPr>
          <p:cNvSpPr/>
          <p:nvPr/>
        </p:nvSpPr>
        <p:spPr>
          <a:xfrm>
            <a:off x="5080913" y="3417336"/>
            <a:ext cx="1762864" cy="965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Enough significance, contribution, and technical quality ?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7F83C0-4507-774F-8D08-00D3CEB6BDB6}"/>
              </a:ext>
            </a:extLst>
          </p:cNvPr>
          <p:cNvCxnSpPr>
            <a:cxnSpLocks/>
          </p:cNvCxnSpPr>
          <p:nvPr/>
        </p:nvCxnSpPr>
        <p:spPr>
          <a:xfrm>
            <a:off x="6843777" y="3931722"/>
            <a:ext cx="369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C8351BC-9EF4-EA4A-93DD-CFBE02807335}"/>
              </a:ext>
            </a:extLst>
          </p:cNvPr>
          <p:cNvSpPr txBox="1"/>
          <p:nvPr/>
        </p:nvSpPr>
        <p:spPr>
          <a:xfrm>
            <a:off x="6827197" y="361552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AE7273E-2DA0-E044-AA26-A41330895A8C}"/>
              </a:ext>
            </a:extLst>
          </p:cNvPr>
          <p:cNvSpPr/>
          <p:nvPr/>
        </p:nvSpPr>
        <p:spPr>
          <a:xfrm>
            <a:off x="7225134" y="3581451"/>
            <a:ext cx="1729766" cy="66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Propose (or write) an editorial reject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4CD65A-C52A-BD4E-9FBA-576582959663}"/>
              </a:ext>
            </a:extLst>
          </p:cNvPr>
          <p:cNvCxnSpPr>
            <a:cxnSpLocks/>
            <a:stCxn id="34" idx="0"/>
            <a:endCxn id="43" idx="1"/>
          </p:cNvCxnSpPr>
          <p:nvPr/>
        </p:nvCxnSpPr>
        <p:spPr>
          <a:xfrm flipV="1">
            <a:off x="5962345" y="2793773"/>
            <a:ext cx="361173" cy="6235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82621F1-1441-204B-947F-96C6C9EB2822}"/>
              </a:ext>
            </a:extLst>
          </p:cNvPr>
          <p:cNvSpPr txBox="1"/>
          <p:nvPr/>
        </p:nvSpPr>
        <p:spPr>
          <a:xfrm>
            <a:off x="5690178" y="2937544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1BE2607-FDE0-5C47-9A94-748F73CFFD07}"/>
              </a:ext>
            </a:extLst>
          </p:cNvPr>
          <p:cNvSpPr/>
          <p:nvPr/>
        </p:nvSpPr>
        <p:spPr>
          <a:xfrm>
            <a:off x="6323518" y="2459340"/>
            <a:ext cx="1729766" cy="66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 (thorough) read of the paper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F1FD71-3998-FA4A-9A2B-B4F1933BC680}"/>
              </a:ext>
            </a:extLst>
          </p:cNvPr>
          <p:cNvCxnSpPr>
            <a:cxnSpLocks/>
          </p:cNvCxnSpPr>
          <p:nvPr/>
        </p:nvCxnSpPr>
        <p:spPr>
          <a:xfrm flipV="1">
            <a:off x="7213692" y="1761941"/>
            <a:ext cx="0" cy="6973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1274806-9B15-A145-912B-07827A29DD44}"/>
              </a:ext>
            </a:extLst>
          </p:cNvPr>
          <p:cNvSpPr/>
          <p:nvPr/>
        </p:nvSpPr>
        <p:spPr>
          <a:xfrm>
            <a:off x="6348809" y="1093075"/>
            <a:ext cx="1729766" cy="66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full review (in time)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A56A5C-D578-6B42-939F-CB91863D0696}"/>
              </a:ext>
            </a:extLst>
          </p:cNvPr>
          <p:cNvSpPr txBox="1"/>
          <p:nvPr/>
        </p:nvSpPr>
        <p:spPr>
          <a:xfrm>
            <a:off x="2010603" y="4617090"/>
            <a:ext cx="467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Adapted from “A Quick Guide to Writing a Solid Peer Review”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D840FC39-C662-6645-A1C4-2AC13A220E79}"/>
              </a:ext>
            </a:extLst>
          </p:cNvPr>
          <p:cNvSpPr/>
          <p:nvPr/>
        </p:nvSpPr>
        <p:spPr>
          <a:xfrm>
            <a:off x="225497" y="3133292"/>
            <a:ext cx="1202267" cy="568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 of Interest ?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CA792FB-81B5-B943-9328-D178056FF6E1}"/>
              </a:ext>
            </a:extLst>
          </p:cNvPr>
          <p:cNvCxnSpPr>
            <a:cxnSpLocks/>
          </p:cNvCxnSpPr>
          <p:nvPr/>
        </p:nvCxnSpPr>
        <p:spPr>
          <a:xfrm flipV="1">
            <a:off x="1427764" y="2528851"/>
            <a:ext cx="817664" cy="8884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7924CC6-7B5F-8A48-8313-651D6CBFC494}"/>
              </a:ext>
            </a:extLst>
          </p:cNvPr>
          <p:cNvSpPr txBox="1"/>
          <p:nvPr/>
        </p:nvSpPr>
        <p:spPr>
          <a:xfrm>
            <a:off x="1866716" y="2841858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C0CF2F-C385-2244-9EB1-545990EF6552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1390795" y="3701380"/>
            <a:ext cx="468902" cy="1994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FC411E3-7867-EC4F-A193-A8F844C93333}"/>
              </a:ext>
            </a:extLst>
          </p:cNvPr>
          <p:cNvSpPr txBox="1"/>
          <p:nvPr/>
        </p:nvSpPr>
        <p:spPr>
          <a:xfrm>
            <a:off x="1363370" y="374530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2EB81B-E16A-B742-A7D1-EE41B03EF84F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066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36729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Review Template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361031" y="709702"/>
            <a:ext cx="842193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A brief summary of the paper, to convey your understanding of the paper to the authors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Overall comments that summarize your opinion but </a:t>
            </a:r>
            <a:r>
              <a:rPr lang="en-US" b="1" dirty="0">
                <a:latin typeface="Calibri" panose="020F0502020204030204" pitchFamily="34" charset="0"/>
              </a:rPr>
              <a:t>do not include</a:t>
            </a:r>
            <a:r>
              <a:rPr lang="en-US" dirty="0">
                <a:latin typeface="Calibri" panose="020F0502020204030204" pitchFamily="34" charset="0"/>
              </a:rPr>
              <a:t> your publication recommendation in the review text. (The </a:t>
            </a:r>
            <a:r>
              <a:rPr lang="en-US" b="1" dirty="0">
                <a:latin typeface="Calibri" panose="020F0502020204030204" pitchFamily="34" charset="0"/>
              </a:rPr>
              <a:t>final decision </a:t>
            </a:r>
            <a:r>
              <a:rPr lang="en-US" dirty="0">
                <a:latin typeface="Calibri" panose="020F0502020204030204" pitchFamily="34" charset="0"/>
              </a:rPr>
              <a:t>is taken by the </a:t>
            </a:r>
            <a:r>
              <a:rPr lang="en-US" b="1" dirty="0">
                <a:latin typeface="Calibri" panose="020F0502020204030204" pitchFamily="34" charset="0"/>
              </a:rPr>
              <a:t>editorial board </a:t>
            </a:r>
            <a:r>
              <a:rPr lang="en-US" dirty="0">
                <a:latin typeface="Calibri" panose="020F0502020204030204" pitchFamily="34" charset="0"/>
              </a:rPr>
              <a:t>and can differ from your recommendation)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</a:rPr>
              <a:t>A (possibly bulleted) list of more minor details, such as grammar or notation corrections, suggestions to improve figures, etc.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Some guidelines for the review</a:t>
            </a:r>
          </a:p>
          <a:p>
            <a:pPr marL="342900" indent="-342900">
              <a:buFont typeface="+mj-lt"/>
              <a:buAutoNum type="arabicPeriod"/>
            </a:pPr>
            <a:endParaRPr lang="en-US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What is the contribution of the paper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Does the author explain the significance of this paper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Is the paper clearly written and well organized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Does the introduction state the purpose of the paper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Are the references relevant and complete ? Supply missing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If the paper is not technically sound, why not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If the paper is too long, how can it be shortened ?</a:t>
            </a:r>
            <a:endParaRPr lang="en-US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93651-2E43-4A44-8FFB-3EE9839C89D1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33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204827" y="466942"/>
            <a:ext cx="893917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Review the </a:t>
            </a:r>
            <a:r>
              <a:rPr lang="en-US" b="1" dirty="0">
                <a:latin typeface="Calibri" panose="020F0502020204030204" pitchFamily="34" charset="0"/>
              </a:rPr>
              <a:t>whole paper</a:t>
            </a:r>
            <a:r>
              <a:rPr lang="en-US" dirty="0">
                <a:latin typeface="Calibri" panose="020F0502020204030204" pitchFamily="34" charset="0"/>
              </a:rPr>
              <a:t>, not just parts of it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&gt;  (classical) example: the reviewer mainly focuses on the </a:t>
            </a:r>
            <a:r>
              <a:rPr lang="en-US" b="1" dirty="0">
                <a:latin typeface="Calibri" panose="020F0502020204030204" pitchFamily="34" charset="0"/>
              </a:rPr>
              <a:t>literature review</a:t>
            </a:r>
            <a:r>
              <a:rPr lang="en-US" dirty="0">
                <a:latin typeface="Calibri" panose="020F0502020204030204" pitchFamily="34" charset="0"/>
              </a:rPr>
              <a:t> (that she/he criticizes) and doesn’t comment about the rest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&gt;  In the revision, the authors will be led to believe that they just need to fix the literature review…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Reviews are supposed to be </a:t>
            </a:r>
            <a:r>
              <a:rPr lang="en-US" b="1" dirty="0">
                <a:latin typeface="Calibri" panose="020F0502020204030204" pitchFamily="34" charset="0"/>
              </a:rPr>
              <a:t>anonymous </a:t>
            </a:r>
            <a:r>
              <a:rPr lang="en-US" dirty="0">
                <a:latin typeface="Calibri" panose="020F0502020204030204" pitchFamily="34" charset="0"/>
              </a:rPr>
              <a:t> -&gt;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Do not identify yourself !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&gt;  Especially relevant when suggesting related works. </a:t>
            </a:r>
            <a:r>
              <a:rPr lang="en-US" b="1" dirty="0">
                <a:latin typeface="Calibri" panose="020F0502020204030204" pitchFamily="34" charset="0"/>
              </a:rPr>
              <a:t>Try to resist the urge</a:t>
            </a:r>
            <a:r>
              <a:rPr lang="en-US" dirty="0">
                <a:latin typeface="Calibri" panose="020F0502020204030204" pitchFamily="34" charset="0"/>
              </a:rPr>
              <a:t> to have your own work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    cited/considered at all costs. When suggesting other related works remain balanced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Reviews are supposed to be </a:t>
            </a:r>
            <a:r>
              <a:rPr lang="en-US" b="1" dirty="0">
                <a:latin typeface="Calibri" panose="020F0502020204030204" pitchFamily="34" charset="0"/>
              </a:rPr>
              <a:t>respectful</a:t>
            </a:r>
            <a:r>
              <a:rPr lang="en-US" dirty="0">
                <a:latin typeface="Calibri" panose="020F0502020204030204" pitchFamily="34" charset="0"/>
              </a:rPr>
              <a:t> -&gt; don’t be harsh, </a:t>
            </a:r>
            <a:r>
              <a:rPr lang="en-US" dirty="0" err="1">
                <a:latin typeface="Calibri" panose="020F0502020204030204" pitchFamily="34" charset="0"/>
              </a:rPr>
              <a:t>unrespectful</a:t>
            </a:r>
            <a:r>
              <a:rPr lang="en-US" dirty="0">
                <a:latin typeface="Calibri" panose="020F0502020204030204" pitchFamily="34" charset="0"/>
              </a:rPr>
              <a:t>, sarcastic, etc.   You are talking to your peers who can (often) be </a:t>
            </a:r>
            <a:r>
              <a:rPr lang="en-US" b="1" dirty="0">
                <a:latin typeface="Calibri" panose="020F0502020204030204" pitchFamily="34" charset="0"/>
              </a:rPr>
              <a:t>students</a:t>
            </a:r>
            <a:r>
              <a:rPr lang="en-US" dirty="0">
                <a:latin typeface="Calibri" panose="020F0502020204030204" pitchFamily="34" charset="0"/>
              </a:rPr>
              <a:t> or </a:t>
            </a:r>
            <a:r>
              <a:rPr lang="en-US" b="1" dirty="0">
                <a:latin typeface="Calibri" panose="020F0502020204030204" pitchFamily="34" charset="0"/>
              </a:rPr>
              <a:t>young researchers</a:t>
            </a:r>
          </a:p>
          <a:p>
            <a:r>
              <a:rPr lang="en-US" dirty="0">
                <a:latin typeface="Calibri" panose="020F0502020204030204" pitchFamily="34" charset="0"/>
              </a:rPr>
              <a:t>       Some simple rules of thumb: </a:t>
            </a:r>
          </a:p>
          <a:p>
            <a:r>
              <a:rPr lang="en-US" dirty="0">
                <a:latin typeface="Calibri" panose="020F0502020204030204" pitchFamily="34" charset="0"/>
              </a:rPr>
              <a:t>              &gt;  Read and review the paper as if you were a close friend or colleague who was asked for feedback</a:t>
            </a:r>
          </a:p>
          <a:p>
            <a:r>
              <a:rPr lang="en-US" dirty="0">
                <a:latin typeface="Calibri" panose="020F0502020204030204" pitchFamily="34" charset="0"/>
              </a:rPr>
              <a:t>              &gt;  Would you be happy to receive your review, were you one of authors ?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Try also to highlight the </a:t>
            </a:r>
            <a:r>
              <a:rPr lang="en-US" b="1" dirty="0">
                <a:latin typeface="Calibri" panose="020F0502020204030204" pitchFamily="34" charset="0"/>
              </a:rPr>
              <a:t>positive points</a:t>
            </a:r>
            <a:r>
              <a:rPr lang="en-US" dirty="0">
                <a:latin typeface="Calibri" panose="020F0502020204030204" pitchFamily="34" charset="0"/>
              </a:rPr>
              <a:t> of a work and/or to </a:t>
            </a:r>
            <a:r>
              <a:rPr lang="en-US" b="1" dirty="0">
                <a:latin typeface="Calibri" panose="020F0502020204030204" pitchFamily="34" charset="0"/>
              </a:rPr>
              <a:t>encourage the authors</a:t>
            </a:r>
            <a:r>
              <a:rPr lang="en-US" dirty="0">
                <a:latin typeface="Calibri" panose="020F0502020204030204" pitchFamily="34" charset="0"/>
              </a:rPr>
              <a:t> to pursue what could be a promising direction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C49C1-2839-CB43-BF7D-AD919FA957A8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345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204827" y="564046"/>
            <a:ext cx="89391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Try to be </a:t>
            </a:r>
            <a:r>
              <a:rPr lang="en-US" b="1" dirty="0">
                <a:latin typeface="Calibri" panose="020F0502020204030204" pitchFamily="34" charset="0"/>
              </a:rPr>
              <a:t>specific/concrete/factual</a:t>
            </a:r>
            <a:r>
              <a:rPr lang="en-US" dirty="0">
                <a:latin typeface="Calibri" panose="020F0502020204030204" pitchFamily="34" charset="0"/>
              </a:rPr>
              <a:t> in your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Examples: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       &gt;  The idea/algorithm has already been considered in many previous works.  </a:t>
            </a:r>
            <a:r>
              <a:rPr lang="en-US" b="1" dirty="0">
                <a:latin typeface="Calibri" panose="020F0502020204030204" pitchFamily="34" charset="0"/>
              </a:rPr>
              <a:t>Which works ? What parts of the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             idea/algorithm and why ?</a:t>
            </a:r>
          </a:p>
          <a:p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        </a:t>
            </a:r>
            <a:r>
              <a:rPr lang="en-US" dirty="0">
                <a:latin typeface="Calibri" panose="020F0502020204030204" pitchFamily="34" charset="0"/>
              </a:rPr>
              <a:t>&gt;  The idea/algorithm should be compared against alternatives. </a:t>
            </a:r>
            <a:r>
              <a:rPr lang="en-US" b="1" dirty="0">
                <a:latin typeface="Calibri" panose="020F0502020204030204" pitchFamily="34" charset="0"/>
              </a:rPr>
              <a:t>Which alternatives ? (and would the comparison be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</a:rPr>
              <a:t>            feasible ?)</a:t>
            </a:r>
          </a:p>
          <a:p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        &gt;  The paper is too long and should be shortened.  </a:t>
            </a:r>
            <a:r>
              <a:rPr lang="en-US" b="1" dirty="0">
                <a:latin typeface="Calibri" panose="020F0502020204030204" pitchFamily="34" charset="0"/>
              </a:rPr>
              <a:t>Where and how ?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        &gt;  The technical content is not correct. </a:t>
            </a:r>
            <a:r>
              <a:rPr lang="en-US" b="1" dirty="0">
                <a:latin typeface="Calibri" panose="020F0502020204030204" pitchFamily="34" charset="0"/>
              </a:rPr>
              <a:t>Where and why ?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        </a:t>
            </a:r>
            <a:r>
              <a:rPr lang="en-US" dirty="0">
                <a:latin typeface="Calibri" panose="020F0502020204030204" pitchFamily="34" charset="0"/>
              </a:rPr>
              <a:t>&gt; </a:t>
            </a:r>
            <a:r>
              <a:rPr lang="en-US" dirty="0" err="1">
                <a:latin typeface="Calibri" panose="020F0502020204030204" pitchFamily="34" charset="0"/>
              </a:rPr>
              <a:t>etc</a:t>
            </a:r>
            <a:r>
              <a:rPr lang="en-US" dirty="0">
                <a:latin typeface="Calibri" panose="020F0502020204030204" pitchFamily="34" charset="0"/>
              </a:rPr>
              <a:t>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19841-DA41-3944-8D43-F835FD5919BB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332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204827" y="564046"/>
            <a:ext cx="893917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 note on the issue of “comparison against the state-of-the-art”.  Comparison is essential in science but it should be </a:t>
            </a:r>
            <a:r>
              <a:rPr lang="en-US" b="1" dirty="0">
                <a:latin typeface="Calibri" panose="020F0502020204030204" pitchFamily="34" charset="0"/>
              </a:rPr>
              <a:t>reasonably feasible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Don’t ask the authors to compare against </a:t>
            </a:r>
            <a:r>
              <a:rPr lang="en-US" b="1" dirty="0">
                <a:latin typeface="Calibri" panose="020F0502020204030204" pitchFamily="34" charset="0"/>
              </a:rPr>
              <a:t>too many different algorithms/datasets</a:t>
            </a:r>
            <a:r>
              <a:rPr lang="en-US" dirty="0">
                <a:latin typeface="Calibri" panose="020F0502020204030204" pitchFamily="34" charset="0"/>
              </a:rPr>
              <a:t> (unless special cases)</a:t>
            </a:r>
            <a:br>
              <a:rPr lang="en-US" dirty="0">
                <a:latin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Is the algorithm implementation (that you propose to compare against) </a:t>
            </a:r>
            <a:r>
              <a:rPr lang="en-US" b="1" dirty="0">
                <a:latin typeface="Calibri" panose="020F0502020204030204" pitchFamily="34" charset="0"/>
              </a:rPr>
              <a:t>publicly available</a:t>
            </a:r>
            <a:r>
              <a:rPr lang="en-US" dirty="0">
                <a:latin typeface="Calibri" panose="020F0502020204030204" pitchFamily="34" charset="0"/>
              </a:rPr>
              <a:t> ?  Or should the authors read the paper(s) and re-implement the algorithm(s) from scratch by themselves (which can quickly become unfeasible)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Related point: you can recommend (or encourage) the authors to make their </a:t>
            </a:r>
            <a:r>
              <a:rPr lang="en-US" b="1" dirty="0">
                <a:latin typeface="Calibri" panose="020F0502020204030204" pitchFamily="34" charset="0"/>
              </a:rPr>
              <a:t>algorithms implementation open source</a:t>
            </a:r>
            <a:r>
              <a:rPr lang="en-US" dirty="0">
                <a:latin typeface="Calibri" panose="020F0502020204030204" pitchFamily="34" charset="0"/>
              </a:rPr>
              <a:t> (see, e.g., the the data repository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IEEE DataPort</a:t>
            </a:r>
            <a:r>
              <a:rPr lang="en-US" dirty="0">
                <a:latin typeface="Calibri" panose="020F0502020204030204" pitchFamily="34" charset="0"/>
              </a:rPr>
              <a:t> and the executable code platform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Code Ocean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19841-DA41-3944-8D43-F835FD5919BB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30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15ED9-8E5B-9ACA-BFF2-302DA736B1DE}"/>
              </a:ext>
            </a:extLst>
          </p:cNvPr>
          <p:cNvSpPr/>
          <p:nvPr/>
        </p:nvSpPr>
        <p:spPr>
          <a:xfrm>
            <a:off x="2148114" y="7257"/>
            <a:ext cx="1288357" cy="326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DCA69F-5F2C-6FEC-7908-A07FB63638A9}"/>
              </a:ext>
            </a:extLst>
          </p:cNvPr>
          <p:cNvSpPr txBox="1"/>
          <p:nvPr/>
        </p:nvSpPr>
        <p:spPr>
          <a:xfrm>
            <a:off x="204827" y="0"/>
            <a:ext cx="2850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Suggestions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A8744-A58E-1B44-8331-34DF2E4F36F2}"/>
              </a:ext>
            </a:extLst>
          </p:cNvPr>
          <p:cNvSpPr txBox="1"/>
          <p:nvPr/>
        </p:nvSpPr>
        <p:spPr>
          <a:xfrm>
            <a:off x="204827" y="709702"/>
            <a:ext cx="893917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Don’t let your judgment be affected by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the authors’ names, labs, affiliations… (in single-blind reviews)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the </a:t>
            </a:r>
            <a:r>
              <a:rPr lang="en-US" b="1" dirty="0">
                <a:latin typeface="Calibri" panose="020F0502020204030204" pitchFamily="34" charset="0"/>
              </a:rPr>
              <a:t>technical complexity</a:t>
            </a:r>
            <a:r>
              <a:rPr lang="en-US" dirty="0">
                <a:latin typeface="Calibri" panose="020F0502020204030204" pitchFamily="34" charset="0"/>
              </a:rPr>
              <a:t> (generally speaking), e.g., a highly intimidating mathematical formalism, an overcomplex problem formulation,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Try to balance your judgment between </a:t>
            </a:r>
            <a:r>
              <a:rPr lang="en-US" b="1" dirty="0">
                <a:latin typeface="Calibri" panose="020F0502020204030204" pitchFamily="34" charset="0"/>
              </a:rPr>
              <a:t>technical correctness</a:t>
            </a:r>
            <a:r>
              <a:rPr lang="en-US" dirty="0">
                <a:latin typeface="Calibri" panose="020F0502020204030204" pitchFamily="34" charset="0"/>
              </a:rPr>
              <a:t> and </a:t>
            </a:r>
            <a:r>
              <a:rPr lang="en-US" b="1" dirty="0">
                <a:latin typeface="Calibri" panose="020F0502020204030204" pitchFamily="34" charset="0"/>
              </a:rPr>
              <a:t>significance</a:t>
            </a:r>
            <a:r>
              <a:rPr lang="en-US" dirty="0">
                <a:latin typeface="Calibri" panose="020F0502020204030204" pitchFamily="34" charset="0"/>
              </a:rPr>
              <a:t> for the robotics community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as well explained in  “S. Hutchinson. Surviving the Review Process”, young reviewers usually excel in judging the </a:t>
            </a:r>
            <a:r>
              <a:rPr lang="en-US" b="1" dirty="0">
                <a:latin typeface="Calibri" panose="020F0502020204030204" pitchFamily="34" charset="0"/>
              </a:rPr>
              <a:t>technical content </a:t>
            </a:r>
            <a:r>
              <a:rPr lang="en-US" dirty="0">
                <a:latin typeface="Calibri" panose="020F0502020204030204" pitchFamily="34" charset="0"/>
              </a:rPr>
              <a:t>but may fail in assessing the </a:t>
            </a:r>
            <a:r>
              <a:rPr lang="en-US" b="1" dirty="0">
                <a:latin typeface="Calibri" panose="020F0502020204030204" pitchFamily="34" charset="0"/>
              </a:rPr>
              <a:t>significance</a:t>
            </a:r>
            <a:r>
              <a:rPr lang="en-US" dirty="0">
                <a:latin typeface="Calibri" panose="020F0502020204030204" pitchFamily="34" charset="0"/>
              </a:rPr>
              <a:t> or </a:t>
            </a:r>
            <a:r>
              <a:rPr lang="en-US" b="1" dirty="0">
                <a:latin typeface="Calibri" panose="020F0502020204030204" pitchFamily="34" charset="0"/>
              </a:rPr>
              <a:t>novelty</a:t>
            </a:r>
            <a:r>
              <a:rPr lang="en-US" dirty="0">
                <a:latin typeface="Calibri" panose="020F0502020204030204" pitchFamily="34" charset="0"/>
              </a:rPr>
              <a:t> of a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 paper can bring a contribution in many forms, e.g.,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it formulates and proposes a method/algorithm that solves an open problem or improves over the existing algorithmic solutions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it revisits a known problem from a different angle that brings important insights to the community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it proposes a novel (and thorough) comparison or (experimental) validation that can be of interest for the community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&gt;  it describes a new (robotic) system that can bring an added value to other researchers in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48D84C-3576-8646-A9FA-0C011A70F793}"/>
              </a:ext>
            </a:extLst>
          </p:cNvPr>
          <p:cNvSpPr txBox="1"/>
          <p:nvPr/>
        </p:nvSpPr>
        <p:spPr>
          <a:xfrm>
            <a:off x="8860779" y="4911866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52101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1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628</Words>
  <Application>Microsoft Macintosh PowerPoint</Application>
  <PresentationFormat>On-screen Show (16:9)</PresentationFormat>
  <Paragraphs>143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Merriweather Sans</vt:lpstr>
      <vt:lpstr>Noto Sans Symbols</vt:lpstr>
      <vt:lpstr>Times New Roman</vt:lpstr>
      <vt:lpstr>Trebuchet MS</vt:lpstr>
      <vt:lpstr>Simple Light</vt:lpstr>
      <vt:lpstr>Theme 1</vt:lpstr>
      <vt:lpstr>How to review a scientific paper: some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Reviewer Program 2.0</dc:title>
  <cp:lastModifiedBy>Paolo Robuffo Giordano</cp:lastModifiedBy>
  <cp:revision>115</cp:revision>
  <dcterms:modified xsi:type="dcterms:W3CDTF">2022-09-24T18:53:53Z</dcterms:modified>
</cp:coreProperties>
</file>